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2"/>
  </p:notesMasterIdLst>
  <p:sldIdLst>
    <p:sldId id="256" r:id="rId2"/>
    <p:sldId id="257" r:id="rId3"/>
    <p:sldId id="258" r:id="rId4"/>
    <p:sldId id="259" r:id="rId5"/>
    <p:sldId id="260" r:id="rId6"/>
    <p:sldId id="266" r:id="rId7"/>
    <p:sldId id="275" r:id="rId8"/>
    <p:sldId id="276" r:id="rId9"/>
    <p:sldId id="277" r:id="rId10"/>
    <p:sldId id="274" r:id="rId11"/>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1C1A1F"/>
        </a:solidFill>
        <a:effectLst/>
        <a:uFillTx/>
        <a:latin typeface="Calibri"/>
        <a:ea typeface="Calibri"/>
        <a:cs typeface="Calibri"/>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1C1A1F"/>
        </a:solidFill>
        <a:effectLst/>
        <a:uFillTx/>
        <a:latin typeface="Calibri"/>
        <a:ea typeface="Calibri"/>
        <a:cs typeface="Calibri"/>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1C1A1F"/>
        </a:solidFill>
        <a:effectLst/>
        <a:uFillTx/>
        <a:latin typeface="Calibri"/>
        <a:ea typeface="Calibri"/>
        <a:cs typeface="Calibri"/>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1C1A1F"/>
        </a:solidFill>
        <a:effectLst/>
        <a:uFillTx/>
        <a:latin typeface="Calibri"/>
        <a:ea typeface="Calibri"/>
        <a:cs typeface="Calibri"/>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1C1A1F"/>
        </a:solidFill>
        <a:effectLst/>
        <a:uFillTx/>
        <a:latin typeface="Calibri"/>
        <a:ea typeface="Calibri"/>
        <a:cs typeface="Calibri"/>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1C1A1F"/>
        </a:solidFill>
        <a:effectLst/>
        <a:uFillTx/>
        <a:latin typeface="Calibri"/>
        <a:ea typeface="Calibri"/>
        <a:cs typeface="Calibri"/>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1C1A1F"/>
        </a:solidFill>
        <a:effectLst/>
        <a:uFillTx/>
        <a:latin typeface="Calibri"/>
        <a:ea typeface="Calibri"/>
        <a:cs typeface="Calibri"/>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1C1A1F"/>
        </a:solidFill>
        <a:effectLst/>
        <a:uFillTx/>
        <a:latin typeface="Calibri"/>
        <a:ea typeface="Calibri"/>
        <a:cs typeface="Calibri"/>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1C1A1F"/>
        </a:solidFill>
        <a:effectLst/>
        <a:uFillTx/>
        <a:latin typeface="Calibri"/>
        <a:ea typeface="Calibri"/>
        <a:cs typeface="Calibri"/>
        <a:sym typeface="Calibri"/>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C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Calibri"/>
          <a:ea typeface="Calibri"/>
          <a:cs typeface="Calibri"/>
        </a:font>
        <a:srgbClr val="1C1A1F"/>
      </a:tcTxStyle>
      <a:tcStyle>
        <a:tcBdr>
          <a:left>
            <a:ln w="12700" cap="flat">
              <a:solidFill>
                <a:schemeClr val="accent5">
                  <a:lumOff val="6666"/>
                </a:schemeClr>
              </a:solidFill>
              <a:prstDash val="solid"/>
              <a:round/>
            </a:ln>
          </a:left>
          <a:right>
            <a:ln w="12700" cap="flat">
              <a:solidFill>
                <a:schemeClr val="accent5">
                  <a:lumOff val="6666"/>
                </a:schemeClr>
              </a:solidFill>
              <a:prstDash val="solid"/>
              <a:round/>
            </a:ln>
          </a:right>
          <a:top>
            <a:ln w="12700" cap="flat">
              <a:solidFill>
                <a:schemeClr val="accent5">
                  <a:lumOff val="6666"/>
                </a:schemeClr>
              </a:solidFill>
              <a:prstDash val="solid"/>
              <a:round/>
            </a:ln>
          </a:top>
          <a:bottom>
            <a:ln w="12700" cap="flat">
              <a:solidFill>
                <a:schemeClr val="accent5">
                  <a:lumOff val="6666"/>
                </a:schemeClr>
              </a:solidFill>
              <a:prstDash val="solid"/>
              <a:round/>
            </a:ln>
          </a:bottom>
          <a:insideH>
            <a:ln w="12700" cap="flat">
              <a:solidFill>
                <a:schemeClr val="accent5">
                  <a:lumOff val="6666"/>
                </a:schemeClr>
              </a:solidFill>
              <a:prstDash val="solid"/>
              <a:round/>
            </a:ln>
          </a:insideH>
          <a:insideV>
            <a:ln w="12700" cap="flat">
              <a:solidFill>
                <a:schemeClr val="accent5">
                  <a:lumOff val="6666"/>
                </a:schemeClr>
              </a:solidFill>
              <a:prstDash val="solid"/>
              <a:round/>
            </a:ln>
          </a:insideV>
        </a:tcBdr>
        <a:fill>
          <a:solidFill>
            <a:srgbClr val="FFD6CA"/>
          </a:solidFill>
        </a:fill>
      </a:tcStyle>
    </a:wholeTbl>
    <a:band2H>
      <a:tcTxStyle/>
      <a:tcStyle>
        <a:tcBdr/>
        <a:fill>
          <a:solidFill>
            <a:srgbClr val="FFECE6"/>
          </a:solidFill>
        </a:fill>
      </a:tcStyle>
    </a:band2H>
    <a:firstCol>
      <a:tcTxStyle b="on" i="off">
        <a:font>
          <a:latin typeface="Calibri"/>
          <a:ea typeface="Calibri"/>
          <a:cs typeface="Calibri"/>
        </a:font>
        <a:schemeClr val="accent5">
          <a:lumOff val="6666"/>
        </a:schemeClr>
      </a:tcTxStyle>
      <a:tcStyle>
        <a:tcBdr>
          <a:left>
            <a:ln w="12700" cap="flat">
              <a:solidFill>
                <a:schemeClr val="accent5">
                  <a:lumOff val="6666"/>
                </a:schemeClr>
              </a:solidFill>
              <a:prstDash val="solid"/>
              <a:round/>
            </a:ln>
          </a:left>
          <a:right>
            <a:ln w="12700" cap="flat">
              <a:solidFill>
                <a:schemeClr val="accent5">
                  <a:lumOff val="6666"/>
                </a:schemeClr>
              </a:solidFill>
              <a:prstDash val="solid"/>
              <a:round/>
            </a:ln>
          </a:right>
          <a:top>
            <a:ln w="12700" cap="flat">
              <a:solidFill>
                <a:schemeClr val="accent5">
                  <a:lumOff val="6666"/>
                </a:schemeClr>
              </a:solidFill>
              <a:prstDash val="solid"/>
              <a:round/>
            </a:ln>
          </a:top>
          <a:bottom>
            <a:ln w="12700" cap="flat">
              <a:solidFill>
                <a:schemeClr val="accent5">
                  <a:lumOff val="6666"/>
                </a:schemeClr>
              </a:solidFill>
              <a:prstDash val="solid"/>
              <a:round/>
            </a:ln>
          </a:bottom>
          <a:insideH>
            <a:ln w="12700" cap="flat">
              <a:solidFill>
                <a:schemeClr val="accent5">
                  <a:lumOff val="6666"/>
                </a:schemeClr>
              </a:solidFill>
              <a:prstDash val="solid"/>
              <a:round/>
            </a:ln>
          </a:insideH>
          <a:insideV>
            <a:ln w="12700" cap="flat">
              <a:solidFill>
                <a:schemeClr val="accent5">
                  <a:lumOff val="6666"/>
                </a:schemeClr>
              </a:solidFill>
              <a:prstDash val="solid"/>
              <a:round/>
            </a:ln>
          </a:insideV>
        </a:tcBdr>
        <a:fill>
          <a:solidFill>
            <a:schemeClr val="accent1"/>
          </a:solidFill>
        </a:fill>
      </a:tcStyle>
    </a:firstCol>
    <a:lastRow>
      <a:tcTxStyle b="on" i="off">
        <a:font>
          <a:latin typeface="Calibri"/>
          <a:ea typeface="Calibri"/>
          <a:cs typeface="Calibri"/>
        </a:font>
        <a:schemeClr val="accent5">
          <a:lumOff val="6666"/>
        </a:schemeClr>
      </a:tcTxStyle>
      <a:tcStyle>
        <a:tcBdr>
          <a:left>
            <a:ln w="12700" cap="flat">
              <a:solidFill>
                <a:schemeClr val="accent5">
                  <a:lumOff val="6666"/>
                </a:schemeClr>
              </a:solidFill>
              <a:prstDash val="solid"/>
              <a:round/>
            </a:ln>
          </a:left>
          <a:right>
            <a:ln w="12700" cap="flat">
              <a:solidFill>
                <a:schemeClr val="accent5">
                  <a:lumOff val="6666"/>
                </a:schemeClr>
              </a:solidFill>
              <a:prstDash val="solid"/>
              <a:round/>
            </a:ln>
          </a:right>
          <a:top>
            <a:ln w="38100" cap="flat">
              <a:solidFill>
                <a:schemeClr val="accent5">
                  <a:lumOff val="6666"/>
                </a:schemeClr>
              </a:solidFill>
              <a:prstDash val="solid"/>
              <a:round/>
            </a:ln>
          </a:top>
          <a:bottom>
            <a:ln w="12700" cap="flat">
              <a:solidFill>
                <a:schemeClr val="accent5">
                  <a:lumOff val="6666"/>
                </a:schemeClr>
              </a:solidFill>
              <a:prstDash val="solid"/>
              <a:round/>
            </a:ln>
          </a:bottom>
          <a:insideH>
            <a:ln w="12700" cap="flat">
              <a:solidFill>
                <a:schemeClr val="accent5">
                  <a:lumOff val="6666"/>
                </a:schemeClr>
              </a:solidFill>
              <a:prstDash val="solid"/>
              <a:round/>
            </a:ln>
          </a:insideH>
          <a:insideV>
            <a:ln w="12700" cap="flat">
              <a:solidFill>
                <a:schemeClr val="accent5">
                  <a:lumOff val="6666"/>
                </a:schemeClr>
              </a:solidFill>
              <a:prstDash val="solid"/>
              <a:round/>
            </a:ln>
          </a:insideV>
        </a:tcBdr>
        <a:fill>
          <a:solidFill>
            <a:schemeClr val="accent1"/>
          </a:solidFill>
        </a:fill>
      </a:tcStyle>
    </a:lastRow>
    <a:firstRow>
      <a:tcTxStyle b="on" i="off">
        <a:font>
          <a:latin typeface="Calibri"/>
          <a:ea typeface="Calibri"/>
          <a:cs typeface="Calibri"/>
        </a:font>
        <a:schemeClr val="accent5">
          <a:lumOff val="6666"/>
        </a:schemeClr>
      </a:tcTxStyle>
      <a:tcStyle>
        <a:tcBdr>
          <a:left>
            <a:ln w="12700" cap="flat">
              <a:solidFill>
                <a:schemeClr val="accent5">
                  <a:lumOff val="6666"/>
                </a:schemeClr>
              </a:solidFill>
              <a:prstDash val="solid"/>
              <a:round/>
            </a:ln>
          </a:left>
          <a:right>
            <a:ln w="12700" cap="flat">
              <a:solidFill>
                <a:schemeClr val="accent5">
                  <a:lumOff val="6666"/>
                </a:schemeClr>
              </a:solidFill>
              <a:prstDash val="solid"/>
              <a:round/>
            </a:ln>
          </a:right>
          <a:top>
            <a:ln w="12700" cap="flat">
              <a:solidFill>
                <a:schemeClr val="accent5">
                  <a:lumOff val="6666"/>
                </a:schemeClr>
              </a:solidFill>
              <a:prstDash val="solid"/>
              <a:round/>
            </a:ln>
          </a:top>
          <a:bottom>
            <a:ln w="38100" cap="flat">
              <a:solidFill>
                <a:schemeClr val="accent5">
                  <a:lumOff val="6666"/>
                </a:schemeClr>
              </a:solidFill>
              <a:prstDash val="solid"/>
              <a:round/>
            </a:ln>
          </a:bottom>
          <a:insideH>
            <a:ln w="12700" cap="flat">
              <a:solidFill>
                <a:schemeClr val="accent5">
                  <a:lumOff val="6666"/>
                </a:schemeClr>
              </a:solidFill>
              <a:prstDash val="solid"/>
              <a:round/>
            </a:ln>
          </a:insideH>
          <a:insideV>
            <a:ln w="12700" cap="flat">
              <a:solidFill>
                <a:schemeClr val="accent5">
                  <a:lumOff val="6666"/>
                </a:schemeClr>
              </a:solidFill>
              <a:prstDash val="solid"/>
              <a:round/>
            </a:ln>
          </a:insideV>
        </a:tcBdr>
        <a:fill>
          <a:solidFill>
            <a:schemeClr val="accent1"/>
          </a:solidFill>
        </a:fill>
      </a:tcStyle>
    </a:firstRow>
  </a:tblStyle>
  <a:tblStyle styleId="{C7B018BB-80A7-4F77-B60F-C8B233D01FF8}" styleName="">
    <a:tblBg/>
    <a:wholeTbl>
      <a:tcTxStyle b="off" i="off">
        <a:font>
          <a:latin typeface="Calibri"/>
          <a:ea typeface="Calibri"/>
          <a:cs typeface="Calibri"/>
        </a:font>
        <a:srgbClr val="1C1A1F"/>
      </a:tcTxStyle>
      <a:tcStyle>
        <a:tcBdr>
          <a:left>
            <a:ln w="12700" cap="flat">
              <a:solidFill>
                <a:schemeClr val="accent5">
                  <a:lumOff val="6666"/>
                </a:schemeClr>
              </a:solidFill>
              <a:prstDash val="solid"/>
              <a:round/>
            </a:ln>
          </a:left>
          <a:right>
            <a:ln w="12700" cap="flat">
              <a:solidFill>
                <a:schemeClr val="accent5">
                  <a:lumOff val="6666"/>
                </a:schemeClr>
              </a:solidFill>
              <a:prstDash val="solid"/>
              <a:round/>
            </a:ln>
          </a:right>
          <a:top>
            <a:ln w="12700" cap="flat">
              <a:solidFill>
                <a:schemeClr val="accent5">
                  <a:lumOff val="6666"/>
                </a:schemeClr>
              </a:solidFill>
              <a:prstDash val="solid"/>
              <a:round/>
            </a:ln>
          </a:top>
          <a:bottom>
            <a:ln w="12700" cap="flat">
              <a:solidFill>
                <a:schemeClr val="accent5">
                  <a:lumOff val="6666"/>
                </a:schemeClr>
              </a:solidFill>
              <a:prstDash val="solid"/>
              <a:round/>
            </a:ln>
          </a:bottom>
          <a:insideH>
            <a:ln w="12700" cap="flat">
              <a:solidFill>
                <a:schemeClr val="accent5">
                  <a:lumOff val="6666"/>
                </a:schemeClr>
              </a:solidFill>
              <a:prstDash val="solid"/>
              <a:round/>
            </a:ln>
          </a:insideH>
          <a:insideV>
            <a:ln w="12700" cap="flat">
              <a:solidFill>
                <a:schemeClr val="accent5">
                  <a:lumOff val="6666"/>
                </a:schemeClr>
              </a:solidFill>
              <a:prstDash val="solid"/>
              <a:round/>
            </a:ln>
          </a:insideV>
        </a:tcBdr>
        <a:fill>
          <a:solidFill>
            <a:srgbClr val="DEDEDE"/>
          </a:solidFill>
        </a:fill>
      </a:tcStyle>
    </a:wholeTbl>
    <a:band2H>
      <a:tcTxStyle/>
      <a:tcStyle>
        <a:tcBdr/>
        <a:fill>
          <a:solidFill>
            <a:srgbClr val="EFEFEF"/>
          </a:solidFill>
        </a:fill>
      </a:tcStyle>
    </a:band2H>
    <a:firstCol>
      <a:tcTxStyle b="on" i="off">
        <a:font>
          <a:latin typeface="Calibri"/>
          <a:ea typeface="Calibri"/>
          <a:cs typeface="Calibri"/>
        </a:font>
        <a:schemeClr val="accent5">
          <a:lumOff val="6666"/>
        </a:schemeClr>
      </a:tcTxStyle>
      <a:tcStyle>
        <a:tcBdr>
          <a:left>
            <a:ln w="12700" cap="flat">
              <a:solidFill>
                <a:schemeClr val="accent5">
                  <a:lumOff val="6666"/>
                </a:schemeClr>
              </a:solidFill>
              <a:prstDash val="solid"/>
              <a:round/>
            </a:ln>
          </a:left>
          <a:right>
            <a:ln w="12700" cap="flat">
              <a:solidFill>
                <a:schemeClr val="accent5">
                  <a:lumOff val="6666"/>
                </a:schemeClr>
              </a:solidFill>
              <a:prstDash val="solid"/>
              <a:round/>
            </a:ln>
          </a:right>
          <a:top>
            <a:ln w="12700" cap="flat">
              <a:solidFill>
                <a:schemeClr val="accent5">
                  <a:lumOff val="6666"/>
                </a:schemeClr>
              </a:solidFill>
              <a:prstDash val="solid"/>
              <a:round/>
            </a:ln>
          </a:top>
          <a:bottom>
            <a:ln w="12700" cap="flat">
              <a:solidFill>
                <a:schemeClr val="accent5">
                  <a:lumOff val="6666"/>
                </a:schemeClr>
              </a:solidFill>
              <a:prstDash val="solid"/>
              <a:round/>
            </a:ln>
          </a:bottom>
          <a:insideH>
            <a:ln w="12700" cap="flat">
              <a:solidFill>
                <a:schemeClr val="accent5">
                  <a:lumOff val="6666"/>
                </a:schemeClr>
              </a:solidFill>
              <a:prstDash val="solid"/>
              <a:round/>
            </a:ln>
          </a:insideH>
          <a:insideV>
            <a:ln w="12700" cap="flat">
              <a:solidFill>
                <a:schemeClr val="accent5">
                  <a:lumOff val="6666"/>
                </a:schemeClr>
              </a:solidFill>
              <a:prstDash val="solid"/>
              <a:round/>
            </a:ln>
          </a:insideV>
        </a:tcBdr>
        <a:fill>
          <a:solidFill>
            <a:schemeClr val="accent3"/>
          </a:solidFill>
        </a:fill>
      </a:tcStyle>
    </a:firstCol>
    <a:lastRow>
      <a:tcTxStyle b="on" i="off">
        <a:font>
          <a:latin typeface="Calibri"/>
          <a:ea typeface="Calibri"/>
          <a:cs typeface="Calibri"/>
        </a:font>
        <a:schemeClr val="accent5">
          <a:lumOff val="6666"/>
        </a:schemeClr>
      </a:tcTxStyle>
      <a:tcStyle>
        <a:tcBdr>
          <a:left>
            <a:ln w="12700" cap="flat">
              <a:solidFill>
                <a:schemeClr val="accent5">
                  <a:lumOff val="6666"/>
                </a:schemeClr>
              </a:solidFill>
              <a:prstDash val="solid"/>
              <a:round/>
            </a:ln>
          </a:left>
          <a:right>
            <a:ln w="12700" cap="flat">
              <a:solidFill>
                <a:schemeClr val="accent5">
                  <a:lumOff val="6666"/>
                </a:schemeClr>
              </a:solidFill>
              <a:prstDash val="solid"/>
              <a:round/>
            </a:ln>
          </a:right>
          <a:top>
            <a:ln w="38100" cap="flat">
              <a:solidFill>
                <a:schemeClr val="accent5">
                  <a:lumOff val="6666"/>
                </a:schemeClr>
              </a:solidFill>
              <a:prstDash val="solid"/>
              <a:round/>
            </a:ln>
          </a:top>
          <a:bottom>
            <a:ln w="12700" cap="flat">
              <a:solidFill>
                <a:schemeClr val="accent5">
                  <a:lumOff val="6666"/>
                </a:schemeClr>
              </a:solidFill>
              <a:prstDash val="solid"/>
              <a:round/>
            </a:ln>
          </a:bottom>
          <a:insideH>
            <a:ln w="12700" cap="flat">
              <a:solidFill>
                <a:schemeClr val="accent5">
                  <a:lumOff val="6666"/>
                </a:schemeClr>
              </a:solidFill>
              <a:prstDash val="solid"/>
              <a:round/>
            </a:ln>
          </a:insideH>
          <a:insideV>
            <a:ln w="12700" cap="flat">
              <a:solidFill>
                <a:schemeClr val="accent5">
                  <a:lumOff val="6666"/>
                </a:schemeClr>
              </a:solidFill>
              <a:prstDash val="solid"/>
              <a:round/>
            </a:ln>
          </a:insideV>
        </a:tcBdr>
        <a:fill>
          <a:solidFill>
            <a:schemeClr val="accent3"/>
          </a:solidFill>
        </a:fill>
      </a:tcStyle>
    </a:lastRow>
    <a:firstRow>
      <a:tcTxStyle b="on" i="off">
        <a:font>
          <a:latin typeface="Calibri"/>
          <a:ea typeface="Calibri"/>
          <a:cs typeface="Calibri"/>
        </a:font>
        <a:schemeClr val="accent5">
          <a:lumOff val="6666"/>
        </a:schemeClr>
      </a:tcTxStyle>
      <a:tcStyle>
        <a:tcBdr>
          <a:left>
            <a:ln w="12700" cap="flat">
              <a:solidFill>
                <a:schemeClr val="accent5">
                  <a:lumOff val="6666"/>
                </a:schemeClr>
              </a:solidFill>
              <a:prstDash val="solid"/>
              <a:round/>
            </a:ln>
          </a:left>
          <a:right>
            <a:ln w="12700" cap="flat">
              <a:solidFill>
                <a:schemeClr val="accent5">
                  <a:lumOff val="6666"/>
                </a:schemeClr>
              </a:solidFill>
              <a:prstDash val="solid"/>
              <a:round/>
            </a:ln>
          </a:right>
          <a:top>
            <a:ln w="12700" cap="flat">
              <a:solidFill>
                <a:schemeClr val="accent5">
                  <a:lumOff val="6666"/>
                </a:schemeClr>
              </a:solidFill>
              <a:prstDash val="solid"/>
              <a:round/>
            </a:ln>
          </a:top>
          <a:bottom>
            <a:ln w="38100" cap="flat">
              <a:solidFill>
                <a:schemeClr val="accent5">
                  <a:lumOff val="6666"/>
                </a:schemeClr>
              </a:solidFill>
              <a:prstDash val="solid"/>
              <a:round/>
            </a:ln>
          </a:bottom>
          <a:insideH>
            <a:ln w="12700" cap="flat">
              <a:solidFill>
                <a:schemeClr val="accent5">
                  <a:lumOff val="6666"/>
                </a:schemeClr>
              </a:solidFill>
              <a:prstDash val="solid"/>
              <a:round/>
            </a:ln>
          </a:insideH>
          <a:insideV>
            <a:ln w="12700" cap="flat">
              <a:solidFill>
                <a:schemeClr val="accent5">
                  <a:lumOff val="6666"/>
                </a:schemeClr>
              </a:solidFill>
              <a:prstDash val="solid"/>
              <a:round/>
            </a:ln>
          </a:insideV>
        </a:tcBdr>
        <a:fill>
          <a:solidFill>
            <a:schemeClr val="accent3"/>
          </a:solidFill>
        </a:fill>
      </a:tcStyle>
    </a:firstRow>
  </a:tblStyle>
  <a:tblStyle styleId="{EEE7283C-3CF3-47DC-8721-378D4A62B228}" styleName="">
    <a:tblBg/>
    <a:wholeTbl>
      <a:tcTxStyle b="off" i="off">
        <a:font>
          <a:latin typeface="Calibri"/>
          <a:ea typeface="Calibri"/>
          <a:cs typeface="Calibri"/>
        </a:font>
        <a:srgbClr val="1C1A1F"/>
      </a:tcTxStyle>
      <a:tcStyle>
        <a:tcBdr>
          <a:left>
            <a:ln w="12700" cap="flat">
              <a:solidFill>
                <a:schemeClr val="accent5">
                  <a:lumOff val="6666"/>
                </a:schemeClr>
              </a:solidFill>
              <a:prstDash val="solid"/>
              <a:round/>
            </a:ln>
          </a:left>
          <a:right>
            <a:ln w="12700" cap="flat">
              <a:solidFill>
                <a:schemeClr val="accent5">
                  <a:lumOff val="6666"/>
                </a:schemeClr>
              </a:solidFill>
              <a:prstDash val="solid"/>
              <a:round/>
            </a:ln>
          </a:right>
          <a:top>
            <a:ln w="12700" cap="flat">
              <a:solidFill>
                <a:schemeClr val="accent5">
                  <a:lumOff val="6666"/>
                </a:schemeClr>
              </a:solidFill>
              <a:prstDash val="solid"/>
              <a:round/>
            </a:ln>
          </a:top>
          <a:bottom>
            <a:ln w="12700" cap="flat">
              <a:solidFill>
                <a:schemeClr val="accent5">
                  <a:lumOff val="6666"/>
                </a:schemeClr>
              </a:solidFill>
              <a:prstDash val="solid"/>
              <a:round/>
            </a:ln>
          </a:bottom>
          <a:insideH>
            <a:ln w="12700" cap="flat">
              <a:solidFill>
                <a:schemeClr val="accent5">
                  <a:lumOff val="6666"/>
                </a:schemeClr>
              </a:solidFill>
              <a:prstDash val="solid"/>
              <a:round/>
            </a:ln>
          </a:insideH>
          <a:insideV>
            <a:ln w="12700" cap="flat">
              <a:solidFill>
                <a:schemeClr val="accent5">
                  <a:lumOff val="6666"/>
                </a:schemeClr>
              </a:solidFill>
              <a:prstDash val="solid"/>
              <a:round/>
            </a:ln>
          </a:insideV>
        </a:tcBdr>
        <a:fill>
          <a:solidFill>
            <a:srgbClr val="FFD6CA"/>
          </a:solidFill>
        </a:fill>
      </a:tcStyle>
    </a:wholeTbl>
    <a:band2H>
      <a:tcTxStyle/>
      <a:tcStyle>
        <a:tcBdr/>
        <a:fill>
          <a:solidFill>
            <a:srgbClr val="FFECE6"/>
          </a:solidFill>
        </a:fill>
      </a:tcStyle>
    </a:band2H>
    <a:firstCol>
      <a:tcTxStyle b="on" i="off">
        <a:font>
          <a:latin typeface="Calibri"/>
          <a:ea typeface="Calibri"/>
          <a:cs typeface="Calibri"/>
        </a:font>
        <a:schemeClr val="accent5">
          <a:lumOff val="6666"/>
        </a:schemeClr>
      </a:tcTxStyle>
      <a:tcStyle>
        <a:tcBdr>
          <a:left>
            <a:ln w="12700" cap="flat">
              <a:solidFill>
                <a:schemeClr val="accent5">
                  <a:lumOff val="6666"/>
                </a:schemeClr>
              </a:solidFill>
              <a:prstDash val="solid"/>
              <a:round/>
            </a:ln>
          </a:left>
          <a:right>
            <a:ln w="12700" cap="flat">
              <a:solidFill>
                <a:schemeClr val="accent5">
                  <a:lumOff val="6666"/>
                </a:schemeClr>
              </a:solidFill>
              <a:prstDash val="solid"/>
              <a:round/>
            </a:ln>
          </a:right>
          <a:top>
            <a:ln w="12700" cap="flat">
              <a:solidFill>
                <a:schemeClr val="accent5">
                  <a:lumOff val="6666"/>
                </a:schemeClr>
              </a:solidFill>
              <a:prstDash val="solid"/>
              <a:round/>
            </a:ln>
          </a:top>
          <a:bottom>
            <a:ln w="12700" cap="flat">
              <a:solidFill>
                <a:schemeClr val="accent5">
                  <a:lumOff val="6666"/>
                </a:schemeClr>
              </a:solidFill>
              <a:prstDash val="solid"/>
              <a:round/>
            </a:ln>
          </a:bottom>
          <a:insideH>
            <a:ln w="12700" cap="flat">
              <a:solidFill>
                <a:schemeClr val="accent5">
                  <a:lumOff val="6666"/>
                </a:schemeClr>
              </a:solidFill>
              <a:prstDash val="solid"/>
              <a:round/>
            </a:ln>
          </a:insideH>
          <a:insideV>
            <a:ln w="12700" cap="flat">
              <a:solidFill>
                <a:schemeClr val="accent5">
                  <a:lumOff val="6666"/>
                </a:schemeClr>
              </a:solidFill>
              <a:prstDash val="solid"/>
              <a:round/>
            </a:ln>
          </a:insideV>
        </a:tcBdr>
        <a:fill>
          <a:solidFill>
            <a:schemeClr val="accent1"/>
          </a:solidFill>
        </a:fill>
      </a:tcStyle>
    </a:firstCol>
    <a:lastRow>
      <a:tcTxStyle b="on" i="off">
        <a:font>
          <a:latin typeface="Calibri"/>
          <a:ea typeface="Calibri"/>
          <a:cs typeface="Calibri"/>
        </a:font>
        <a:schemeClr val="accent5">
          <a:lumOff val="6666"/>
        </a:schemeClr>
      </a:tcTxStyle>
      <a:tcStyle>
        <a:tcBdr>
          <a:left>
            <a:ln w="12700" cap="flat">
              <a:solidFill>
                <a:schemeClr val="accent5">
                  <a:lumOff val="6666"/>
                </a:schemeClr>
              </a:solidFill>
              <a:prstDash val="solid"/>
              <a:round/>
            </a:ln>
          </a:left>
          <a:right>
            <a:ln w="12700" cap="flat">
              <a:solidFill>
                <a:schemeClr val="accent5">
                  <a:lumOff val="6666"/>
                </a:schemeClr>
              </a:solidFill>
              <a:prstDash val="solid"/>
              <a:round/>
            </a:ln>
          </a:right>
          <a:top>
            <a:ln w="38100" cap="flat">
              <a:solidFill>
                <a:schemeClr val="accent5">
                  <a:lumOff val="6666"/>
                </a:schemeClr>
              </a:solidFill>
              <a:prstDash val="solid"/>
              <a:round/>
            </a:ln>
          </a:top>
          <a:bottom>
            <a:ln w="12700" cap="flat">
              <a:solidFill>
                <a:schemeClr val="accent5">
                  <a:lumOff val="6666"/>
                </a:schemeClr>
              </a:solidFill>
              <a:prstDash val="solid"/>
              <a:round/>
            </a:ln>
          </a:bottom>
          <a:insideH>
            <a:ln w="12700" cap="flat">
              <a:solidFill>
                <a:schemeClr val="accent5">
                  <a:lumOff val="6666"/>
                </a:schemeClr>
              </a:solidFill>
              <a:prstDash val="solid"/>
              <a:round/>
            </a:ln>
          </a:insideH>
          <a:insideV>
            <a:ln w="12700" cap="flat">
              <a:solidFill>
                <a:schemeClr val="accent5">
                  <a:lumOff val="6666"/>
                </a:schemeClr>
              </a:solidFill>
              <a:prstDash val="solid"/>
              <a:round/>
            </a:ln>
          </a:insideV>
        </a:tcBdr>
        <a:fill>
          <a:solidFill>
            <a:schemeClr val="accent1"/>
          </a:solidFill>
        </a:fill>
      </a:tcStyle>
    </a:lastRow>
    <a:firstRow>
      <a:tcTxStyle b="on" i="off">
        <a:font>
          <a:latin typeface="Calibri"/>
          <a:ea typeface="Calibri"/>
          <a:cs typeface="Calibri"/>
        </a:font>
        <a:schemeClr val="accent5">
          <a:lumOff val="6666"/>
        </a:schemeClr>
      </a:tcTxStyle>
      <a:tcStyle>
        <a:tcBdr>
          <a:left>
            <a:ln w="12700" cap="flat">
              <a:solidFill>
                <a:schemeClr val="accent5">
                  <a:lumOff val="6666"/>
                </a:schemeClr>
              </a:solidFill>
              <a:prstDash val="solid"/>
              <a:round/>
            </a:ln>
          </a:left>
          <a:right>
            <a:ln w="12700" cap="flat">
              <a:solidFill>
                <a:schemeClr val="accent5">
                  <a:lumOff val="6666"/>
                </a:schemeClr>
              </a:solidFill>
              <a:prstDash val="solid"/>
              <a:round/>
            </a:ln>
          </a:right>
          <a:top>
            <a:ln w="12700" cap="flat">
              <a:solidFill>
                <a:schemeClr val="accent5">
                  <a:lumOff val="6666"/>
                </a:schemeClr>
              </a:solidFill>
              <a:prstDash val="solid"/>
              <a:round/>
            </a:ln>
          </a:top>
          <a:bottom>
            <a:ln w="38100" cap="flat">
              <a:solidFill>
                <a:schemeClr val="accent5">
                  <a:lumOff val="6666"/>
                </a:schemeClr>
              </a:solidFill>
              <a:prstDash val="solid"/>
              <a:round/>
            </a:ln>
          </a:bottom>
          <a:insideH>
            <a:ln w="12700" cap="flat">
              <a:solidFill>
                <a:schemeClr val="accent5">
                  <a:lumOff val="6666"/>
                </a:schemeClr>
              </a:solidFill>
              <a:prstDash val="solid"/>
              <a:round/>
            </a:ln>
          </a:insideH>
          <a:insideV>
            <a:ln w="12700" cap="flat">
              <a:solidFill>
                <a:schemeClr val="accent5">
                  <a:lumOff val="6666"/>
                </a:schemeClr>
              </a:solidFill>
              <a:prstDash val="solid"/>
              <a:round/>
            </a:ln>
          </a:insideV>
        </a:tcBdr>
        <a:fill>
          <a:solidFill>
            <a:schemeClr val="accent1"/>
          </a:solidFill>
        </a:fill>
      </a:tcStyle>
    </a:firstRow>
  </a:tblStyle>
  <a:tblStyle styleId="{CF821DB8-F4EB-4A41-A1BA-3FCAFE7338EE}" styleName="">
    <a:tblBg/>
    <a:wholeTbl>
      <a:tcTxStyle b="off" i="off">
        <a:font>
          <a:latin typeface="Calibri"/>
          <a:ea typeface="Calibri"/>
          <a:cs typeface="Calibri"/>
        </a:font>
        <a:srgbClr val="1C1A1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7E7E7"/>
          </a:solidFill>
        </a:fill>
      </a:tcStyle>
    </a:wholeTbl>
    <a:band2H>
      <a:tcTxStyle/>
      <a:tcStyle>
        <a:tcBdr/>
        <a:fill>
          <a:solidFill>
            <a:schemeClr val="accent5">
              <a:lumOff val="6666"/>
            </a:schemeClr>
          </a:solidFill>
        </a:fill>
      </a:tcStyle>
    </a:band2H>
    <a:firstCol>
      <a:tcTxStyle b="on" i="off">
        <a:font>
          <a:latin typeface="Calibri"/>
          <a:ea typeface="Calibri"/>
          <a:cs typeface="Calibri"/>
        </a:font>
        <a:schemeClr val="accent5">
          <a:lumOff val="6666"/>
        </a:schemeClr>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
          <a:latin typeface="Calibri"/>
          <a:ea typeface="Calibri"/>
          <a:cs typeface="Calibri"/>
        </a:font>
        <a:srgbClr val="1C1A1F"/>
      </a:tcTxStyle>
      <a:tcStyle>
        <a:tcBdr>
          <a:left>
            <a:ln w="12700" cap="flat">
              <a:noFill/>
              <a:miter lim="400000"/>
            </a:ln>
          </a:left>
          <a:right>
            <a:ln w="12700" cap="flat">
              <a:noFill/>
              <a:miter lim="400000"/>
            </a:ln>
          </a:right>
          <a:top>
            <a:ln w="50800" cap="flat">
              <a:solidFill>
                <a:srgbClr val="1C1A1F"/>
              </a:solidFill>
              <a:prstDash val="solid"/>
              <a:round/>
            </a:ln>
          </a:top>
          <a:bottom>
            <a:ln w="25400" cap="flat">
              <a:solidFill>
                <a:srgbClr val="1C1A1F"/>
              </a:solidFill>
              <a:prstDash val="solid"/>
              <a:round/>
            </a:ln>
          </a:bottom>
          <a:insideH>
            <a:ln w="12700" cap="flat">
              <a:noFill/>
              <a:miter lim="400000"/>
            </a:ln>
          </a:insideH>
          <a:insideV>
            <a:ln w="12700" cap="flat">
              <a:noFill/>
              <a:miter lim="400000"/>
            </a:ln>
          </a:insideV>
        </a:tcBdr>
        <a:fill>
          <a:solidFill>
            <a:schemeClr val="accent5">
              <a:lumOff val="6666"/>
            </a:schemeClr>
          </a:solidFill>
        </a:fill>
      </a:tcStyle>
    </a:lastRow>
    <a:firstRow>
      <a:tcTxStyle b="on" i="off">
        <a:font>
          <a:latin typeface="Calibri"/>
          <a:ea typeface="Calibri"/>
          <a:cs typeface="Calibri"/>
        </a:font>
        <a:schemeClr val="accent5">
          <a:lumOff val="6666"/>
        </a:schemeClr>
      </a:tcTxStyle>
      <a:tcStyle>
        <a:tcBdr>
          <a:left>
            <a:ln w="12700" cap="flat">
              <a:noFill/>
              <a:miter lim="400000"/>
            </a:ln>
          </a:left>
          <a:right>
            <a:ln w="12700" cap="flat">
              <a:noFill/>
              <a:miter lim="400000"/>
            </a:ln>
          </a:right>
          <a:top>
            <a:ln w="25400" cap="flat">
              <a:solidFill>
                <a:srgbClr val="1C1A1F"/>
              </a:solidFill>
              <a:prstDash val="solid"/>
              <a:round/>
            </a:ln>
          </a:top>
          <a:bottom>
            <a:ln w="25400" cap="flat">
              <a:solidFill>
                <a:srgbClr val="1C1A1F"/>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
          <a:latin typeface="Calibri"/>
          <a:ea typeface="Calibri"/>
          <a:cs typeface="Calibri"/>
        </a:font>
        <a:srgbClr val="1C1A1F"/>
      </a:tcTxStyle>
      <a:tcStyle>
        <a:tcBdr>
          <a:left>
            <a:ln w="12700" cap="flat">
              <a:solidFill>
                <a:schemeClr val="accent5">
                  <a:lumOff val="6666"/>
                </a:schemeClr>
              </a:solidFill>
              <a:prstDash val="solid"/>
              <a:round/>
            </a:ln>
          </a:left>
          <a:right>
            <a:ln w="12700" cap="flat">
              <a:solidFill>
                <a:schemeClr val="accent5">
                  <a:lumOff val="6666"/>
                </a:schemeClr>
              </a:solidFill>
              <a:prstDash val="solid"/>
              <a:round/>
            </a:ln>
          </a:right>
          <a:top>
            <a:ln w="12700" cap="flat">
              <a:solidFill>
                <a:schemeClr val="accent5">
                  <a:lumOff val="6666"/>
                </a:schemeClr>
              </a:solidFill>
              <a:prstDash val="solid"/>
              <a:round/>
            </a:ln>
          </a:top>
          <a:bottom>
            <a:ln w="12700" cap="flat">
              <a:solidFill>
                <a:schemeClr val="accent5">
                  <a:lumOff val="6666"/>
                </a:schemeClr>
              </a:solidFill>
              <a:prstDash val="solid"/>
              <a:round/>
            </a:ln>
          </a:bottom>
          <a:insideH>
            <a:ln w="12700" cap="flat">
              <a:solidFill>
                <a:schemeClr val="accent5">
                  <a:lumOff val="6666"/>
                </a:schemeClr>
              </a:solidFill>
              <a:prstDash val="solid"/>
              <a:round/>
            </a:ln>
          </a:insideH>
          <a:insideV>
            <a:ln w="12700" cap="flat">
              <a:solidFill>
                <a:schemeClr val="accent5">
                  <a:lumOff val="6666"/>
                </a:schemeClr>
              </a:solidFill>
              <a:prstDash val="solid"/>
              <a:round/>
            </a:ln>
          </a:insideV>
        </a:tcBdr>
        <a:fill>
          <a:solidFill>
            <a:srgbClr val="CBCBCB"/>
          </a:solidFill>
        </a:fill>
      </a:tcStyle>
    </a:wholeTbl>
    <a:band2H>
      <a:tcTxStyle/>
      <a:tcStyle>
        <a:tcBdr/>
        <a:fill>
          <a:solidFill>
            <a:srgbClr val="E7E7E7"/>
          </a:solidFill>
        </a:fill>
      </a:tcStyle>
    </a:band2H>
    <a:firstCol>
      <a:tcTxStyle b="on" i="off">
        <a:font>
          <a:latin typeface="Calibri"/>
          <a:ea typeface="Calibri"/>
          <a:cs typeface="Calibri"/>
        </a:font>
        <a:schemeClr val="accent5">
          <a:lumOff val="6666"/>
        </a:schemeClr>
      </a:tcTxStyle>
      <a:tcStyle>
        <a:tcBdr>
          <a:left>
            <a:ln w="12700" cap="flat">
              <a:solidFill>
                <a:schemeClr val="accent5">
                  <a:lumOff val="6666"/>
                </a:schemeClr>
              </a:solidFill>
              <a:prstDash val="solid"/>
              <a:round/>
            </a:ln>
          </a:left>
          <a:right>
            <a:ln w="12700" cap="flat">
              <a:solidFill>
                <a:schemeClr val="accent5">
                  <a:lumOff val="6666"/>
                </a:schemeClr>
              </a:solidFill>
              <a:prstDash val="solid"/>
              <a:round/>
            </a:ln>
          </a:right>
          <a:top>
            <a:ln w="12700" cap="flat">
              <a:solidFill>
                <a:schemeClr val="accent5">
                  <a:lumOff val="6666"/>
                </a:schemeClr>
              </a:solidFill>
              <a:prstDash val="solid"/>
              <a:round/>
            </a:ln>
          </a:top>
          <a:bottom>
            <a:ln w="12700" cap="flat">
              <a:solidFill>
                <a:schemeClr val="accent5">
                  <a:lumOff val="6666"/>
                </a:schemeClr>
              </a:solidFill>
              <a:prstDash val="solid"/>
              <a:round/>
            </a:ln>
          </a:bottom>
          <a:insideH>
            <a:ln w="12700" cap="flat">
              <a:solidFill>
                <a:schemeClr val="accent5">
                  <a:lumOff val="6666"/>
                </a:schemeClr>
              </a:solidFill>
              <a:prstDash val="solid"/>
              <a:round/>
            </a:ln>
          </a:insideH>
          <a:insideV>
            <a:ln w="12700" cap="flat">
              <a:solidFill>
                <a:schemeClr val="accent5">
                  <a:lumOff val="6666"/>
                </a:schemeClr>
              </a:solidFill>
              <a:prstDash val="solid"/>
              <a:round/>
            </a:ln>
          </a:insideV>
        </a:tcBdr>
        <a:fill>
          <a:solidFill>
            <a:srgbClr val="1C1A1F"/>
          </a:solidFill>
        </a:fill>
      </a:tcStyle>
    </a:firstCol>
    <a:lastRow>
      <a:tcTxStyle b="on" i="off">
        <a:font>
          <a:latin typeface="Calibri"/>
          <a:ea typeface="Calibri"/>
          <a:cs typeface="Calibri"/>
        </a:font>
        <a:schemeClr val="accent5">
          <a:lumOff val="6666"/>
        </a:schemeClr>
      </a:tcTxStyle>
      <a:tcStyle>
        <a:tcBdr>
          <a:left>
            <a:ln w="12700" cap="flat">
              <a:solidFill>
                <a:schemeClr val="accent5">
                  <a:lumOff val="6666"/>
                </a:schemeClr>
              </a:solidFill>
              <a:prstDash val="solid"/>
              <a:round/>
            </a:ln>
          </a:left>
          <a:right>
            <a:ln w="12700" cap="flat">
              <a:solidFill>
                <a:schemeClr val="accent5">
                  <a:lumOff val="6666"/>
                </a:schemeClr>
              </a:solidFill>
              <a:prstDash val="solid"/>
              <a:round/>
            </a:ln>
          </a:right>
          <a:top>
            <a:ln w="38100" cap="flat">
              <a:solidFill>
                <a:schemeClr val="accent5">
                  <a:lumOff val="6666"/>
                </a:schemeClr>
              </a:solidFill>
              <a:prstDash val="solid"/>
              <a:round/>
            </a:ln>
          </a:top>
          <a:bottom>
            <a:ln w="12700" cap="flat">
              <a:solidFill>
                <a:schemeClr val="accent5">
                  <a:lumOff val="6666"/>
                </a:schemeClr>
              </a:solidFill>
              <a:prstDash val="solid"/>
              <a:round/>
            </a:ln>
          </a:bottom>
          <a:insideH>
            <a:ln w="12700" cap="flat">
              <a:solidFill>
                <a:schemeClr val="accent5">
                  <a:lumOff val="6666"/>
                </a:schemeClr>
              </a:solidFill>
              <a:prstDash val="solid"/>
              <a:round/>
            </a:ln>
          </a:insideH>
          <a:insideV>
            <a:ln w="12700" cap="flat">
              <a:solidFill>
                <a:schemeClr val="accent5">
                  <a:lumOff val="6666"/>
                </a:schemeClr>
              </a:solidFill>
              <a:prstDash val="solid"/>
              <a:round/>
            </a:ln>
          </a:insideV>
        </a:tcBdr>
        <a:fill>
          <a:solidFill>
            <a:srgbClr val="1C1A1F"/>
          </a:solidFill>
        </a:fill>
      </a:tcStyle>
    </a:lastRow>
    <a:firstRow>
      <a:tcTxStyle b="on" i="off">
        <a:font>
          <a:latin typeface="Calibri"/>
          <a:ea typeface="Calibri"/>
          <a:cs typeface="Calibri"/>
        </a:font>
        <a:schemeClr val="accent5">
          <a:lumOff val="6666"/>
        </a:schemeClr>
      </a:tcTxStyle>
      <a:tcStyle>
        <a:tcBdr>
          <a:left>
            <a:ln w="12700" cap="flat">
              <a:solidFill>
                <a:schemeClr val="accent5">
                  <a:lumOff val="6666"/>
                </a:schemeClr>
              </a:solidFill>
              <a:prstDash val="solid"/>
              <a:round/>
            </a:ln>
          </a:left>
          <a:right>
            <a:ln w="12700" cap="flat">
              <a:solidFill>
                <a:schemeClr val="accent5">
                  <a:lumOff val="6666"/>
                </a:schemeClr>
              </a:solidFill>
              <a:prstDash val="solid"/>
              <a:round/>
            </a:ln>
          </a:right>
          <a:top>
            <a:ln w="12700" cap="flat">
              <a:solidFill>
                <a:schemeClr val="accent5">
                  <a:lumOff val="6666"/>
                </a:schemeClr>
              </a:solidFill>
              <a:prstDash val="solid"/>
              <a:round/>
            </a:ln>
          </a:top>
          <a:bottom>
            <a:ln w="38100" cap="flat">
              <a:solidFill>
                <a:schemeClr val="accent5">
                  <a:lumOff val="6666"/>
                </a:schemeClr>
              </a:solidFill>
              <a:prstDash val="solid"/>
              <a:round/>
            </a:ln>
          </a:bottom>
          <a:insideH>
            <a:ln w="12700" cap="flat">
              <a:solidFill>
                <a:schemeClr val="accent5">
                  <a:lumOff val="6666"/>
                </a:schemeClr>
              </a:solidFill>
              <a:prstDash val="solid"/>
              <a:round/>
            </a:ln>
          </a:insideH>
          <a:insideV>
            <a:ln w="12700" cap="flat">
              <a:solidFill>
                <a:schemeClr val="accent5">
                  <a:lumOff val="6666"/>
                </a:schemeClr>
              </a:solidFill>
              <a:prstDash val="solid"/>
              <a:round/>
            </a:ln>
          </a:insideV>
        </a:tcBdr>
        <a:fill>
          <a:solidFill>
            <a:srgbClr val="1C1A1F"/>
          </a:solidFill>
        </a:fill>
      </a:tcStyle>
    </a:firstRow>
  </a:tblStyle>
  <a:tblStyle styleId="{2708684C-4D16-4618-839F-0558EEFCDFE6}" styleName="">
    <a:tblBg/>
    <a:wholeTbl>
      <a:tcTxStyle b="off" i="off">
        <a:font>
          <a:latin typeface="Calibri"/>
          <a:ea typeface="Calibri"/>
          <a:cs typeface="Calibri"/>
        </a:font>
        <a:srgbClr val="1C1A1F"/>
      </a:tcTxStyle>
      <a:tcStyle>
        <a:tcBdr>
          <a:left>
            <a:ln w="12700" cap="flat">
              <a:solidFill>
                <a:srgbClr val="1C1A1F"/>
              </a:solidFill>
              <a:prstDash val="solid"/>
              <a:round/>
            </a:ln>
          </a:left>
          <a:right>
            <a:ln w="12700" cap="flat">
              <a:solidFill>
                <a:srgbClr val="1C1A1F"/>
              </a:solidFill>
              <a:prstDash val="solid"/>
              <a:round/>
            </a:ln>
          </a:right>
          <a:top>
            <a:ln w="12700" cap="flat">
              <a:solidFill>
                <a:srgbClr val="1C1A1F"/>
              </a:solidFill>
              <a:prstDash val="solid"/>
              <a:round/>
            </a:ln>
          </a:top>
          <a:bottom>
            <a:ln w="12700" cap="flat">
              <a:solidFill>
                <a:srgbClr val="1C1A1F"/>
              </a:solidFill>
              <a:prstDash val="solid"/>
              <a:round/>
            </a:ln>
          </a:bottom>
          <a:insideH>
            <a:ln w="12700" cap="flat">
              <a:solidFill>
                <a:srgbClr val="1C1A1F"/>
              </a:solidFill>
              <a:prstDash val="solid"/>
              <a:round/>
            </a:ln>
          </a:insideH>
          <a:insideV>
            <a:ln w="12700" cap="flat">
              <a:solidFill>
                <a:srgbClr val="1C1A1F"/>
              </a:solidFill>
              <a:prstDash val="solid"/>
              <a:round/>
            </a:ln>
          </a:insideV>
        </a:tcBdr>
        <a:fill>
          <a:solidFill>
            <a:srgbClr val="1C1A1F">
              <a:alpha val="20000"/>
            </a:srgbClr>
          </a:solidFill>
        </a:fill>
      </a:tcStyle>
    </a:wholeTbl>
    <a:band2H>
      <a:tcTxStyle/>
      <a:tcStyle>
        <a:tcBdr/>
        <a:fill>
          <a:solidFill>
            <a:schemeClr val="accent5">
              <a:lumOff val="6666"/>
            </a:schemeClr>
          </a:solidFill>
        </a:fill>
      </a:tcStyle>
    </a:band2H>
    <a:firstCol>
      <a:tcTxStyle b="on" i="off">
        <a:font>
          <a:latin typeface="Calibri"/>
          <a:ea typeface="Calibri"/>
          <a:cs typeface="Calibri"/>
        </a:font>
        <a:srgbClr val="1C1A1F"/>
      </a:tcTxStyle>
      <a:tcStyle>
        <a:tcBdr>
          <a:left>
            <a:ln w="12700" cap="flat">
              <a:solidFill>
                <a:srgbClr val="1C1A1F"/>
              </a:solidFill>
              <a:prstDash val="solid"/>
              <a:round/>
            </a:ln>
          </a:left>
          <a:right>
            <a:ln w="12700" cap="flat">
              <a:solidFill>
                <a:srgbClr val="1C1A1F"/>
              </a:solidFill>
              <a:prstDash val="solid"/>
              <a:round/>
            </a:ln>
          </a:right>
          <a:top>
            <a:ln w="12700" cap="flat">
              <a:solidFill>
                <a:srgbClr val="1C1A1F"/>
              </a:solidFill>
              <a:prstDash val="solid"/>
              <a:round/>
            </a:ln>
          </a:top>
          <a:bottom>
            <a:ln w="12700" cap="flat">
              <a:solidFill>
                <a:srgbClr val="1C1A1F"/>
              </a:solidFill>
              <a:prstDash val="solid"/>
              <a:round/>
            </a:ln>
          </a:bottom>
          <a:insideH>
            <a:ln w="12700" cap="flat">
              <a:solidFill>
                <a:srgbClr val="1C1A1F"/>
              </a:solidFill>
              <a:prstDash val="solid"/>
              <a:round/>
            </a:ln>
          </a:insideH>
          <a:insideV>
            <a:ln w="12700" cap="flat">
              <a:solidFill>
                <a:srgbClr val="1C1A1F"/>
              </a:solidFill>
              <a:prstDash val="solid"/>
              <a:round/>
            </a:ln>
          </a:insideV>
        </a:tcBdr>
        <a:fill>
          <a:solidFill>
            <a:srgbClr val="1C1A1F">
              <a:alpha val="20000"/>
            </a:srgbClr>
          </a:solidFill>
        </a:fill>
      </a:tcStyle>
    </a:firstCol>
    <a:lastRow>
      <a:tcTxStyle b="on" i="off">
        <a:font>
          <a:latin typeface="Calibri"/>
          <a:ea typeface="Calibri"/>
          <a:cs typeface="Calibri"/>
        </a:font>
        <a:srgbClr val="1C1A1F"/>
      </a:tcTxStyle>
      <a:tcStyle>
        <a:tcBdr>
          <a:left>
            <a:ln w="12700" cap="flat">
              <a:solidFill>
                <a:srgbClr val="1C1A1F"/>
              </a:solidFill>
              <a:prstDash val="solid"/>
              <a:round/>
            </a:ln>
          </a:left>
          <a:right>
            <a:ln w="12700" cap="flat">
              <a:solidFill>
                <a:srgbClr val="1C1A1F"/>
              </a:solidFill>
              <a:prstDash val="solid"/>
              <a:round/>
            </a:ln>
          </a:right>
          <a:top>
            <a:ln w="50800" cap="flat">
              <a:solidFill>
                <a:srgbClr val="1C1A1F"/>
              </a:solidFill>
              <a:prstDash val="solid"/>
              <a:round/>
            </a:ln>
          </a:top>
          <a:bottom>
            <a:ln w="12700" cap="flat">
              <a:solidFill>
                <a:srgbClr val="1C1A1F"/>
              </a:solidFill>
              <a:prstDash val="solid"/>
              <a:round/>
            </a:ln>
          </a:bottom>
          <a:insideH>
            <a:ln w="12700" cap="flat">
              <a:solidFill>
                <a:srgbClr val="1C1A1F"/>
              </a:solidFill>
              <a:prstDash val="solid"/>
              <a:round/>
            </a:ln>
          </a:insideH>
          <a:insideV>
            <a:ln w="12700" cap="flat">
              <a:solidFill>
                <a:srgbClr val="1C1A1F"/>
              </a:solidFill>
              <a:prstDash val="solid"/>
              <a:round/>
            </a:ln>
          </a:insideV>
        </a:tcBdr>
        <a:fill>
          <a:noFill/>
        </a:fill>
      </a:tcStyle>
    </a:lastRow>
    <a:firstRow>
      <a:tcTxStyle b="on" i="off">
        <a:font>
          <a:latin typeface="Calibri"/>
          <a:ea typeface="Calibri"/>
          <a:cs typeface="Calibri"/>
        </a:font>
        <a:srgbClr val="1C1A1F"/>
      </a:tcTxStyle>
      <a:tcStyle>
        <a:tcBdr>
          <a:left>
            <a:ln w="12700" cap="flat">
              <a:solidFill>
                <a:srgbClr val="1C1A1F"/>
              </a:solidFill>
              <a:prstDash val="solid"/>
              <a:round/>
            </a:ln>
          </a:left>
          <a:right>
            <a:ln w="12700" cap="flat">
              <a:solidFill>
                <a:srgbClr val="1C1A1F"/>
              </a:solidFill>
              <a:prstDash val="solid"/>
              <a:round/>
            </a:ln>
          </a:right>
          <a:top>
            <a:ln w="12700" cap="flat">
              <a:solidFill>
                <a:srgbClr val="1C1A1F"/>
              </a:solidFill>
              <a:prstDash val="solid"/>
              <a:round/>
            </a:ln>
          </a:top>
          <a:bottom>
            <a:ln w="25400" cap="flat">
              <a:solidFill>
                <a:srgbClr val="1C1A1F"/>
              </a:solidFill>
              <a:prstDash val="solid"/>
              <a:round/>
            </a:ln>
          </a:bottom>
          <a:insideH>
            <a:ln w="12700" cap="flat">
              <a:solidFill>
                <a:srgbClr val="1C1A1F"/>
              </a:solidFill>
              <a:prstDash val="solid"/>
              <a:round/>
            </a:ln>
          </a:insideH>
          <a:insideV>
            <a:ln w="12700" cap="flat">
              <a:solidFill>
                <a:srgbClr val="1C1A1F"/>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849"/>
    <p:restoredTop sz="94774"/>
  </p:normalViewPr>
  <p:slideViewPr>
    <p:cSldViewPr snapToGrid="0">
      <p:cViewPr>
        <p:scale>
          <a:sx n="61" d="100"/>
          <a:sy n="61" d="100"/>
        </p:scale>
        <p:origin x="1608" y="61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56" name="Shape 456"/>
          <p:cNvSpPr>
            <a:spLocks noGrp="1" noRot="1" noChangeAspect="1"/>
          </p:cNvSpPr>
          <p:nvPr>
            <p:ph type="sldImg"/>
          </p:nvPr>
        </p:nvSpPr>
        <p:spPr>
          <a:xfrm>
            <a:off x="1143000" y="685800"/>
            <a:ext cx="4572000" cy="3429000"/>
          </a:xfrm>
          <a:prstGeom prst="rect">
            <a:avLst/>
          </a:prstGeom>
        </p:spPr>
        <p:txBody>
          <a:bodyPr/>
          <a:lstStyle/>
          <a:p>
            <a:endParaRPr/>
          </a:p>
        </p:txBody>
      </p:sp>
      <p:sp>
        <p:nvSpPr>
          <p:cNvPr id="457" name="Shape 457"/>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defRPr sz="1200" b="1">
        <a:latin typeface="+mn-lt"/>
        <a:ea typeface="+mn-ea"/>
        <a:cs typeface="+mn-cs"/>
        <a:sym typeface="Arial"/>
      </a:defRPr>
    </a:lvl1pPr>
    <a:lvl2pPr indent="228600" latinLnBrk="0">
      <a:defRPr sz="1200" b="1">
        <a:latin typeface="+mn-lt"/>
        <a:ea typeface="+mn-ea"/>
        <a:cs typeface="+mn-cs"/>
        <a:sym typeface="Arial"/>
      </a:defRPr>
    </a:lvl2pPr>
    <a:lvl3pPr indent="457200" latinLnBrk="0">
      <a:defRPr sz="1200" b="1">
        <a:latin typeface="+mn-lt"/>
        <a:ea typeface="+mn-ea"/>
        <a:cs typeface="+mn-cs"/>
        <a:sym typeface="Arial"/>
      </a:defRPr>
    </a:lvl3pPr>
    <a:lvl4pPr indent="685800" latinLnBrk="0">
      <a:defRPr sz="1200" b="1">
        <a:latin typeface="+mn-lt"/>
        <a:ea typeface="+mn-ea"/>
        <a:cs typeface="+mn-cs"/>
        <a:sym typeface="Arial"/>
      </a:defRPr>
    </a:lvl4pPr>
    <a:lvl5pPr indent="914400" latinLnBrk="0">
      <a:defRPr sz="1200" b="1">
        <a:latin typeface="+mn-lt"/>
        <a:ea typeface="+mn-ea"/>
        <a:cs typeface="+mn-cs"/>
        <a:sym typeface="Arial"/>
      </a:defRPr>
    </a:lvl5pPr>
    <a:lvl6pPr indent="1143000" latinLnBrk="0">
      <a:defRPr sz="1200" b="1">
        <a:latin typeface="+mn-lt"/>
        <a:ea typeface="+mn-ea"/>
        <a:cs typeface="+mn-cs"/>
        <a:sym typeface="Arial"/>
      </a:defRPr>
    </a:lvl6pPr>
    <a:lvl7pPr indent="1371600" latinLnBrk="0">
      <a:defRPr sz="1200" b="1">
        <a:latin typeface="+mn-lt"/>
        <a:ea typeface="+mn-ea"/>
        <a:cs typeface="+mn-cs"/>
        <a:sym typeface="Arial"/>
      </a:defRPr>
    </a:lvl7pPr>
    <a:lvl8pPr indent="1600200" latinLnBrk="0">
      <a:defRPr sz="1200" b="1">
        <a:latin typeface="+mn-lt"/>
        <a:ea typeface="+mn-ea"/>
        <a:cs typeface="+mn-cs"/>
        <a:sym typeface="Arial"/>
      </a:defRPr>
    </a:lvl8pPr>
    <a:lvl9pPr indent="1828800" latinLnBrk="0">
      <a:defRPr sz="1200" b="1">
        <a:latin typeface="+mn-lt"/>
        <a:ea typeface="+mn-ea"/>
        <a:cs typeface="+mn-cs"/>
        <a:sym typeface="Arial"/>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Title">
    <p:spTree>
      <p:nvGrpSpPr>
        <p:cNvPr id="1" name=""/>
        <p:cNvGrpSpPr/>
        <p:nvPr/>
      </p:nvGrpSpPr>
      <p:grpSpPr>
        <a:xfrm>
          <a:off x="0" y="0"/>
          <a:ext cx="0" cy="0"/>
          <a:chOff x="0" y="0"/>
          <a:chExt cx="0" cy="0"/>
        </a:xfrm>
      </p:grpSpPr>
      <p:sp>
        <p:nvSpPr>
          <p:cNvPr id="13" name="Text 0"/>
          <p:cNvSpPr txBox="1">
            <a:spLocks noGrp="1"/>
          </p:cNvSpPr>
          <p:nvPr>
            <p:ph type="body" sz="half" idx="21"/>
          </p:nvPr>
        </p:nvSpPr>
        <p:spPr>
          <a:xfrm>
            <a:off x="2197374" y="8238896"/>
            <a:ext cx="20534236" cy="3737205"/>
          </a:xfrm>
          <a:prstGeom prst="rect">
            <a:avLst/>
          </a:prstGeom>
        </p:spPr>
        <p:txBody>
          <a:bodyPr lIns="0" tIns="0" rIns="0" bIns="0" anchor="b">
            <a:spAutoFit/>
          </a:bodyPr>
          <a:lstStyle>
            <a:lvl1pPr marL="0" indent="0">
              <a:lnSpc>
                <a:spcPts val="14700"/>
              </a:lnSpc>
              <a:spcBef>
                <a:spcPts val="0"/>
              </a:spcBef>
              <a:buSzTx/>
              <a:buFontTx/>
              <a:buNone/>
              <a:defRPr sz="14000" spc="-280">
                <a:solidFill>
                  <a:schemeClr val="accent5">
                    <a:lumOff val="6666"/>
                  </a:schemeClr>
                </a:solidFill>
                <a:latin typeface="+mn-lt"/>
                <a:ea typeface="+mn-ea"/>
                <a:cs typeface="+mn-cs"/>
                <a:sym typeface="Arial"/>
              </a:defRPr>
            </a:lvl1pPr>
          </a:lstStyle>
          <a:p>
            <a:r>
              <a:t>Hypersolid Core Slide Templates</a:t>
            </a:r>
          </a:p>
        </p:txBody>
      </p:sp>
      <p:sp>
        <p:nvSpPr>
          <p:cNvPr id="14" name="Text 3"/>
          <p:cNvSpPr txBox="1">
            <a:spLocks noGrp="1"/>
          </p:cNvSpPr>
          <p:nvPr>
            <p:ph type="body" sz="quarter" idx="22"/>
          </p:nvPr>
        </p:nvSpPr>
        <p:spPr>
          <a:xfrm>
            <a:off x="2222778" y="6007100"/>
            <a:ext cx="1689312" cy="154216"/>
          </a:xfrm>
          <a:prstGeom prst="rect">
            <a:avLst/>
          </a:prstGeom>
        </p:spPr>
        <p:txBody>
          <a:bodyPr lIns="0" tIns="0" rIns="0" bIns="0">
            <a:spAutoFit/>
          </a:bodyPr>
          <a:lstStyle>
            <a:lvl1pPr marL="0" indent="0">
              <a:lnSpc>
                <a:spcPts val="1200"/>
              </a:lnSpc>
              <a:spcBef>
                <a:spcPts val="0"/>
              </a:spcBef>
              <a:buSzTx/>
              <a:buFontTx/>
              <a:buNone/>
              <a:defRPr sz="1200" b="1" spc="12">
                <a:solidFill>
                  <a:schemeClr val="accent5">
                    <a:lumOff val="6666"/>
                  </a:schemeClr>
                </a:solidFill>
                <a:latin typeface="+mn-lt"/>
                <a:ea typeface="+mn-ea"/>
                <a:cs typeface="+mn-cs"/>
                <a:sym typeface="Arial"/>
              </a:defRPr>
            </a:lvl1pPr>
          </a:lstStyle>
          <a:p>
            <a:r>
              <a:t>PRESENTATION TYPE</a:t>
            </a:r>
          </a:p>
        </p:txBody>
      </p:sp>
      <p:sp>
        <p:nvSpPr>
          <p:cNvPr id="1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DEFAULT-WHITE copy 2">
    <p:bg>
      <p:bgPr>
        <a:solidFill>
          <a:schemeClr val="accent5">
            <a:lumOff val="6666"/>
          </a:schemeClr>
        </a:solidFill>
        <a:effectLst/>
      </p:bgPr>
    </p:bg>
    <p:spTree>
      <p:nvGrpSpPr>
        <p:cNvPr id="1" name=""/>
        <p:cNvGrpSpPr/>
        <p:nvPr/>
      </p:nvGrpSpPr>
      <p:grpSpPr>
        <a:xfrm>
          <a:off x="0" y="0"/>
          <a:ext cx="0" cy="0"/>
          <a:chOff x="0" y="0"/>
          <a:chExt cx="0" cy="0"/>
        </a:xfrm>
      </p:grpSpPr>
      <p:sp>
        <p:nvSpPr>
          <p:cNvPr id="185" name="Slide Number"/>
          <p:cNvSpPr txBox="1">
            <a:spLocks noGrp="1"/>
          </p:cNvSpPr>
          <p:nvPr>
            <p:ph type="sldNum" sz="quarter" idx="2"/>
          </p:nvPr>
        </p:nvSpPr>
        <p:spPr>
          <a:xfrm>
            <a:off x="23829591" y="13104052"/>
            <a:ext cx="273656" cy="264256"/>
          </a:xfrm>
          <a:prstGeom prst="rect">
            <a:avLst/>
          </a:prstGeom>
        </p:spPr>
        <p:txBody>
          <a:bodyPr anchor="t"/>
          <a:lstStyle>
            <a:lvl1pPr>
              <a:defRPr>
                <a:latin typeface="+mn-lt"/>
                <a:ea typeface="+mn-ea"/>
                <a:cs typeface="+mn-cs"/>
                <a:sym typeface="Arial"/>
              </a:defRPr>
            </a:lvl1pPr>
          </a:lstStyle>
          <a:p>
            <a:fld id="{86CB4B4D-7CA3-9044-876B-883B54F8677D}" type="slidenum">
              <a:t>‹#›</a:t>
            </a:fld>
            <a:endParaRPr/>
          </a:p>
        </p:txBody>
      </p:sp>
      <p:pic>
        <p:nvPicPr>
          <p:cNvPr id="186" name="Picture 4" descr="Picture 4"/>
          <p:cNvPicPr>
            <a:picLocks noChangeAspect="1"/>
          </p:cNvPicPr>
          <p:nvPr/>
        </p:nvPicPr>
        <p:blipFill>
          <a:blip r:embed="rId2"/>
          <a:stretch>
            <a:fillRect/>
          </a:stretch>
        </p:blipFill>
        <p:spPr>
          <a:xfrm>
            <a:off x="23625083" y="381558"/>
            <a:ext cx="381001" cy="381001"/>
          </a:xfrm>
          <a:prstGeom prst="rect">
            <a:avLst/>
          </a:prstGeom>
          <a:ln w="12700">
            <a:miter lim="400000"/>
          </a:ln>
        </p:spPr>
      </p:pic>
      <p:sp>
        <p:nvSpPr>
          <p:cNvPr id="187" name="Footer Placeholder 4"/>
          <p:cNvSpPr txBox="1"/>
          <p:nvPr/>
        </p:nvSpPr>
        <p:spPr>
          <a:xfrm>
            <a:off x="328623" y="293243"/>
            <a:ext cx="4023360" cy="2642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1200">
                <a:latin typeface="+mn-lt"/>
                <a:ea typeface="+mn-ea"/>
                <a:cs typeface="+mn-cs"/>
                <a:sym typeface="Arial"/>
              </a:defRPr>
            </a:lvl1pPr>
          </a:lstStyle>
          <a:p>
            <a:r>
              <a:t>TRIPLE | PART OF HYPERSOLID</a:t>
            </a: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cSld name="DEFAULT-WHITE copy 3">
    <p:bg>
      <p:bgPr>
        <a:solidFill>
          <a:schemeClr val="accent5">
            <a:lumOff val="6666"/>
          </a:schemeClr>
        </a:solidFill>
        <a:effectLst/>
      </p:bgPr>
    </p:bg>
    <p:spTree>
      <p:nvGrpSpPr>
        <p:cNvPr id="1" name=""/>
        <p:cNvGrpSpPr/>
        <p:nvPr/>
      </p:nvGrpSpPr>
      <p:grpSpPr>
        <a:xfrm>
          <a:off x="0" y="0"/>
          <a:ext cx="0" cy="0"/>
          <a:chOff x="0" y="0"/>
          <a:chExt cx="0" cy="0"/>
        </a:xfrm>
      </p:grpSpPr>
      <p:sp>
        <p:nvSpPr>
          <p:cNvPr id="194" name="Slide Number"/>
          <p:cNvSpPr txBox="1">
            <a:spLocks noGrp="1"/>
          </p:cNvSpPr>
          <p:nvPr>
            <p:ph type="sldNum" sz="quarter" idx="2"/>
          </p:nvPr>
        </p:nvSpPr>
        <p:spPr>
          <a:xfrm>
            <a:off x="23829591" y="13104052"/>
            <a:ext cx="273656" cy="264256"/>
          </a:xfrm>
          <a:prstGeom prst="rect">
            <a:avLst/>
          </a:prstGeom>
        </p:spPr>
        <p:txBody>
          <a:bodyPr anchor="t"/>
          <a:lstStyle>
            <a:lvl1pPr>
              <a:defRPr>
                <a:latin typeface="+mn-lt"/>
                <a:ea typeface="+mn-ea"/>
                <a:cs typeface="+mn-cs"/>
                <a:sym typeface="Arial"/>
              </a:defRPr>
            </a:lvl1pPr>
          </a:lstStyle>
          <a:p>
            <a:fld id="{86CB4B4D-7CA3-9044-876B-883B54F8677D}" type="slidenum">
              <a:t>‹#›</a:t>
            </a:fld>
            <a:endParaRPr/>
          </a:p>
        </p:txBody>
      </p:sp>
      <p:pic>
        <p:nvPicPr>
          <p:cNvPr id="195" name="Picture 4" descr="Picture 4"/>
          <p:cNvPicPr>
            <a:picLocks noChangeAspect="1"/>
          </p:cNvPicPr>
          <p:nvPr/>
        </p:nvPicPr>
        <p:blipFill>
          <a:blip r:embed="rId2"/>
          <a:stretch>
            <a:fillRect/>
          </a:stretch>
        </p:blipFill>
        <p:spPr>
          <a:xfrm>
            <a:off x="23625083" y="381558"/>
            <a:ext cx="381001" cy="381001"/>
          </a:xfrm>
          <a:prstGeom prst="rect">
            <a:avLst/>
          </a:prstGeom>
          <a:ln w="12700">
            <a:miter lim="400000"/>
          </a:ln>
        </p:spPr>
      </p:pic>
      <p:sp>
        <p:nvSpPr>
          <p:cNvPr id="196" name="Footer Placeholder 4"/>
          <p:cNvSpPr txBox="1"/>
          <p:nvPr/>
        </p:nvSpPr>
        <p:spPr>
          <a:xfrm>
            <a:off x="328623" y="293243"/>
            <a:ext cx="4023360" cy="2642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1200">
                <a:latin typeface="+mn-lt"/>
                <a:ea typeface="+mn-ea"/>
                <a:cs typeface="+mn-cs"/>
                <a:sym typeface="Arial"/>
              </a:defRPr>
            </a:lvl1pPr>
          </a:lstStyle>
          <a:p>
            <a:r>
              <a:t>TRIPLE | PART OF HYPERSOLID</a:t>
            </a: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Contents Dark Large">
    <p:bg>
      <p:bgPr>
        <a:solidFill>
          <a:srgbClr val="1C1A1F"/>
        </a:solidFill>
        <a:effectLst/>
      </p:bgPr>
    </p:bg>
    <p:spTree>
      <p:nvGrpSpPr>
        <p:cNvPr id="1" name=""/>
        <p:cNvGrpSpPr/>
        <p:nvPr/>
      </p:nvGrpSpPr>
      <p:grpSpPr>
        <a:xfrm>
          <a:off x="0" y="0"/>
          <a:ext cx="0" cy="0"/>
          <a:chOff x="0" y="0"/>
          <a:chExt cx="0" cy="0"/>
        </a:xfrm>
      </p:grpSpPr>
      <p:sp>
        <p:nvSpPr>
          <p:cNvPr id="203" name="Slide Number"/>
          <p:cNvSpPr txBox="1">
            <a:spLocks noGrp="1"/>
          </p:cNvSpPr>
          <p:nvPr>
            <p:ph type="sldNum" sz="quarter" idx="2"/>
          </p:nvPr>
        </p:nvSpPr>
        <p:spPr>
          <a:xfrm>
            <a:off x="23829591" y="13104052"/>
            <a:ext cx="273656" cy="264256"/>
          </a:xfrm>
          <a:prstGeom prst="rect">
            <a:avLst/>
          </a:prstGeom>
        </p:spPr>
        <p:txBody>
          <a:bodyPr anchor="t"/>
          <a:lstStyle>
            <a:lvl1pPr>
              <a:defRPr>
                <a:solidFill>
                  <a:schemeClr val="accent5">
                    <a:lumOff val="6666"/>
                  </a:schemeClr>
                </a:solidFill>
                <a:latin typeface="+mn-lt"/>
                <a:ea typeface="+mn-ea"/>
                <a:cs typeface="+mn-cs"/>
                <a:sym typeface="Arial"/>
              </a:defRPr>
            </a:lvl1pPr>
          </a:lstStyle>
          <a:p>
            <a:fld id="{86CB4B4D-7CA3-9044-876B-883B54F8677D}" type="slidenum">
              <a:t>‹#›</a:t>
            </a:fld>
            <a:endParaRPr/>
          </a:p>
        </p:txBody>
      </p:sp>
      <p:pic>
        <p:nvPicPr>
          <p:cNvPr id="204" name="Picture 2" descr="Picture 2"/>
          <p:cNvPicPr>
            <a:picLocks noChangeAspect="1"/>
          </p:cNvPicPr>
          <p:nvPr/>
        </p:nvPicPr>
        <p:blipFill>
          <a:blip r:embed="rId2"/>
          <a:stretch>
            <a:fillRect/>
          </a:stretch>
        </p:blipFill>
        <p:spPr>
          <a:xfrm>
            <a:off x="23625083" y="381558"/>
            <a:ext cx="381001" cy="381001"/>
          </a:xfrm>
          <a:prstGeom prst="rect">
            <a:avLst/>
          </a:prstGeom>
          <a:ln w="12700">
            <a:miter lim="400000"/>
          </a:ln>
        </p:spPr>
      </p:pic>
      <p:sp>
        <p:nvSpPr>
          <p:cNvPr id="205" name="Footer Placeholder 4"/>
          <p:cNvSpPr txBox="1"/>
          <p:nvPr/>
        </p:nvSpPr>
        <p:spPr>
          <a:xfrm>
            <a:off x="328623" y="293243"/>
            <a:ext cx="4023360" cy="2642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1200">
                <a:solidFill>
                  <a:schemeClr val="accent5">
                    <a:lumOff val="6666"/>
                  </a:schemeClr>
                </a:solidFill>
                <a:latin typeface="+mn-lt"/>
                <a:ea typeface="+mn-ea"/>
                <a:cs typeface="+mn-cs"/>
                <a:sym typeface="Arial"/>
              </a:defRPr>
            </a:lvl1pPr>
          </a:lstStyle>
          <a:p>
            <a:r>
              <a:t>TRIPLE | PART OF HYPERSOLID</a:t>
            </a:r>
          </a:p>
        </p:txBody>
      </p:sp>
      <p:sp>
        <p:nvSpPr>
          <p:cNvPr id="206" name="Footer Placeholder 3"/>
          <p:cNvSpPr txBox="1">
            <a:spLocks noGrp="1"/>
          </p:cNvSpPr>
          <p:nvPr>
            <p:ph type="body" sz="quarter" idx="21"/>
          </p:nvPr>
        </p:nvSpPr>
        <p:spPr>
          <a:xfrm>
            <a:off x="2174357" y="13104052"/>
            <a:ext cx="4023360" cy="264256"/>
          </a:xfrm>
          <a:prstGeom prst="rect">
            <a:avLst/>
          </a:prstGeom>
        </p:spPr>
        <p:txBody>
          <a:bodyPr>
            <a:spAutoFit/>
          </a:bodyPr>
          <a:lstStyle>
            <a:lvl1pPr marL="0" indent="0">
              <a:spcBef>
                <a:spcPts val="0"/>
              </a:spcBef>
              <a:buSzTx/>
              <a:buFontTx/>
              <a:buNone/>
              <a:defRPr sz="1200">
                <a:solidFill>
                  <a:schemeClr val="accent5">
                    <a:lumOff val="6666"/>
                  </a:schemeClr>
                </a:solidFill>
                <a:latin typeface="+mn-lt"/>
                <a:ea typeface="+mn-ea"/>
                <a:cs typeface="+mn-cs"/>
                <a:sym typeface="Arial"/>
              </a:defRPr>
            </a:lvl1pPr>
          </a:lstStyle>
          <a:p>
            <a:r>
              <a:t>PRESENTATION TITLE</a:t>
            </a:r>
          </a:p>
        </p:txBody>
      </p:sp>
      <p:pic>
        <p:nvPicPr>
          <p:cNvPr id="207" name="Image 4" descr="Image 4"/>
          <p:cNvPicPr>
            <a:picLocks noChangeAspect="1"/>
          </p:cNvPicPr>
          <p:nvPr/>
        </p:nvPicPr>
        <p:blipFill>
          <a:blip r:embed="rId3"/>
          <a:stretch>
            <a:fillRect/>
          </a:stretch>
        </p:blipFill>
        <p:spPr>
          <a:xfrm>
            <a:off x="11482234" y="2044700"/>
            <a:ext cx="10682036" cy="1270000"/>
          </a:xfrm>
          <a:prstGeom prst="rect">
            <a:avLst/>
          </a:prstGeom>
          <a:ln w="12700">
            <a:miter lim="400000"/>
          </a:ln>
        </p:spPr>
      </p:pic>
      <p:sp>
        <p:nvSpPr>
          <p:cNvPr id="208" name="Text 7"/>
          <p:cNvSpPr txBox="1">
            <a:spLocks noGrp="1"/>
          </p:cNvSpPr>
          <p:nvPr>
            <p:ph type="body" sz="quarter" idx="22" hasCustomPrompt="1"/>
          </p:nvPr>
        </p:nvSpPr>
        <p:spPr>
          <a:xfrm>
            <a:off x="11482234" y="2049655"/>
            <a:ext cx="9047765" cy="688589"/>
          </a:xfrm>
          <a:prstGeom prst="rect">
            <a:avLst/>
          </a:prstGeom>
        </p:spPr>
        <p:txBody>
          <a:bodyPr lIns="0" tIns="0" rIns="0" bIns="0" anchor="ctr">
            <a:spAutoFit/>
          </a:bodyPr>
          <a:lstStyle>
            <a:lvl1pPr marL="0" indent="0">
              <a:lnSpc>
                <a:spcPts val="5400"/>
              </a:lnSpc>
              <a:spcBef>
                <a:spcPts val="0"/>
              </a:spcBef>
              <a:buSzTx/>
              <a:buFontTx/>
              <a:buNone/>
              <a:defRPr sz="5200">
                <a:solidFill>
                  <a:schemeClr val="accent5">
                    <a:lumOff val="6666"/>
                  </a:schemeClr>
                </a:solidFill>
                <a:latin typeface="+mn-lt"/>
                <a:ea typeface="+mn-ea"/>
                <a:cs typeface="+mn-cs"/>
                <a:sym typeface="Arial"/>
              </a:defRPr>
            </a:lvl1pPr>
          </a:lstStyle>
          <a:p>
            <a:r>
              <a:t>Chapter title</a:t>
            </a:r>
          </a:p>
        </p:txBody>
      </p:sp>
      <p:sp>
        <p:nvSpPr>
          <p:cNvPr id="209" name="Text 8"/>
          <p:cNvSpPr txBox="1">
            <a:spLocks noGrp="1"/>
          </p:cNvSpPr>
          <p:nvPr>
            <p:ph type="body" sz="quarter" idx="23" hasCustomPrompt="1"/>
          </p:nvPr>
        </p:nvSpPr>
        <p:spPr>
          <a:xfrm>
            <a:off x="20483427" y="2044700"/>
            <a:ext cx="1680844" cy="688589"/>
          </a:xfrm>
          <a:prstGeom prst="rect">
            <a:avLst/>
          </a:prstGeom>
        </p:spPr>
        <p:txBody>
          <a:bodyPr lIns="0" tIns="0" rIns="0" bIns="0">
            <a:spAutoFit/>
          </a:bodyPr>
          <a:lstStyle>
            <a:lvl1pPr marL="0" indent="0" algn="r">
              <a:lnSpc>
                <a:spcPts val="5400"/>
              </a:lnSpc>
              <a:spcBef>
                <a:spcPts val="0"/>
              </a:spcBef>
              <a:buSzTx/>
              <a:buFontTx/>
              <a:buNone/>
              <a:defRPr sz="5200">
                <a:solidFill>
                  <a:schemeClr val="accent5">
                    <a:lumOff val="6666"/>
                  </a:schemeClr>
                </a:solidFill>
                <a:latin typeface="+mn-lt"/>
                <a:ea typeface="+mn-ea"/>
                <a:cs typeface="+mn-cs"/>
                <a:sym typeface="Arial"/>
              </a:defRPr>
            </a:lvl1pPr>
          </a:lstStyle>
          <a:p>
            <a:r>
              <a:t>1</a:t>
            </a:r>
          </a:p>
        </p:txBody>
      </p:sp>
      <p:pic>
        <p:nvPicPr>
          <p:cNvPr id="210" name="Image 5" descr="Image 5"/>
          <p:cNvPicPr>
            <a:picLocks noChangeAspect="1"/>
          </p:cNvPicPr>
          <p:nvPr/>
        </p:nvPicPr>
        <p:blipFill>
          <a:blip r:embed="rId3"/>
          <a:stretch>
            <a:fillRect/>
          </a:stretch>
        </p:blipFill>
        <p:spPr>
          <a:xfrm>
            <a:off x="11482234" y="3721100"/>
            <a:ext cx="10682036" cy="1270000"/>
          </a:xfrm>
          <a:prstGeom prst="rect">
            <a:avLst/>
          </a:prstGeom>
          <a:ln w="12700">
            <a:miter lim="400000"/>
          </a:ln>
        </p:spPr>
      </p:pic>
      <p:sp>
        <p:nvSpPr>
          <p:cNvPr id="211" name="Text 9"/>
          <p:cNvSpPr txBox="1">
            <a:spLocks noGrp="1"/>
          </p:cNvSpPr>
          <p:nvPr>
            <p:ph type="body" sz="quarter" idx="24" hasCustomPrompt="1"/>
          </p:nvPr>
        </p:nvSpPr>
        <p:spPr>
          <a:xfrm>
            <a:off x="11482234" y="3726055"/>
            <a:ext cx="9047765" cy="688589"/>
          </a:xfrm>
          <a:prstGeom prst="rect">
            <a:avLst/>
          </a:prstGeom>
        </p:spPr>
        <p:txBody>
          <a:bodyPr lIns="0" tIns="0" rIns="0" bIns="0" anchor="ctr">
            <a:spAutoFit/>
          </a:bodyPr>
          <a:lstStyle>
            <a:lvl1pPr marL="0" indent="0">
              <a:lnSpc>
                <a:spcPts val="5400"/>
              </a:lnSpc>
              <a:spcBef>
                <a:spcPts val="0"/>
              </a:spcBef>
              <a:buSzTx/>
              <a:buFontTx/>
              <a:buNone/>
              <a:defRPr sz="5200">
                <a:solidFill>
                  <a:schemeClr val="accent5">
                    <a:lumOff val="6666"/>
                  </a:schemeClr>
                </a:solidFill>
                <a:latin typeface="+mn-lt"/>
                <a:ea typeface="+mn-ea"/>
                <a:cs typeface="+mn-cs"/>
                <a:sym typeface="Arial"/>
              </a:defRPr>
            </a:lvl1pPr>
          </a:lstStyle>
          <a:p>
            <a:r>
              <a:t>Chapter title</a:t>
            </a:r>
          </a:p>
        </p:txBody>
      </p:sp>
      <p:sp>
        <p:nvSpPr>
          <p:cNvPr id="212" name="Text 10"/>
          <p:cNvSpPr txBox="1">
            <a:spLocks noGrp="1"/>
          </p:cNvSpPr>
          <p:nvPr>
            <p:ph type="body" sz="quarter" idx="25" hasCustomPrompt="1"/>
          </p:nvPr>
        </p:nvSpPr>
        <p:spPr>
          <a:xfrm>
            <a:off x="20483427" y="3721100"/>
            <a:ext cx="1680844" cy="688589"/>
          </a:xfrm>
          <a:prstGeom prst="rect">
            <a:avLst/>
          </a:prstGeom>
        </p:spPr>
        <p:txBody>
          <a:bodyPr lIns="0" tIns="0" rIns="0" bIns="0">
            <a:spAutoFit/>
          </a:bodyPr>
          <a:lstStyle>
            <a:lvl1pPr marL="0" indent="0" algn="r">
              <a:lnSpc>
                <a:spcPts val="5400"/>
              </a:lnSpc>
              <a:spcBef>
                <a:spcPts val="0"/>
              </a:spcBef>
              <a:buSzTx/>
              <a:buFontTx/>
              <a:buNone/>
              <a:defRPr sz="5200">
                <a:solidFill>
                  <a:schemeClr val="accent5">
                    <a:lumOff val="6666"/>
                  </a:schemeClr>
                </a:solidFill>
                <a:latin typeface="+mn-lt"/>
                <a:ea typeface="+mn-ea"/>
                <a:cs typeface="+mn-cs"/>
                <a:sym typeface="Arial"/>
              </a:defRPr>
            </a:lvl1pPr>
          </a:lstStyle>
          <a:p>
            <a:r>
              <a:t>2</a:t>
            </a:r>
          </a:p>
        </p:txBody>
      </p:sp>
      <p:pic>
        <p:nvPicPr>
          <p:cNvPr id="213" name="Image 6" descr="Image 6"/>
          <p:cNvPicPr>
            <a:picLocks noChangeAspect="1"/>
          </p:cNvPicPr>
          <p:nvPr/>
        </p:nvPicPr>
        <p:blipFill>
          <a:blip r:embed="rId3"/>
          <a:stretch>
            <a:fillRect/>
          </a:stretch>
        </p:blipFill>
        <p:spPr>
          <a:xfrm>
            <a:off x="11482234" y="5397500"/>
            <a:ext cx="10682036" cy="1270000"/>
          </a:xfrm>
          <a:prstGeom prst="rect">
            <a:avLst/>
          </a:prstGeom>
          <a:ln w="12700">
            <a:miter lim="400000"/>
          </a:ln>
        </p:spPr>
      </p:pic>
      <p:sp>
        <p:nvSpPr>
          <p:cNvPr id="214" name="Text 11"/>
          <p:cNvSpPr txBox="1">
            <a:spLocks noGrp="1"/>
          </p:cNvSpPr>
          <p:nvPr>
            <p:ph type="body" sz="quarter" idx="26" hasCustomPrompt="1"/>
          </p:nvPr>
        </p:nvSpPr>
        <p:spPr>
          <a:xfrm>
            <a:off x="11482234" y="5402455"/>
            <a:ext cx="9047765" cy="688589"/>
          </a:xfrm>
          <a:prstGeom prst="rect">
            <a:avLst/>
          </a:prstGeom>
        </p:spPr>
        <p:txBody>
          <a:bodyPr lIns="0" tIns="0" rIns="0" bIns="0" anchor="ctr">
            <a:spAutoFit/>
          </a:bodyPr>
          <a:lstStyle>
            <a:lvl1pPr marL="0" indent="0">
              <a:lnSpc>
                <a:spcPts val="5400"/>
              </a:lnSpc>
              <a:spcBef>
                <a:spcPts val="0"/>
              </a:spcBef>
              <a:buSzTx/>
              <a:buFontTx/>
              <a:buNone/>
              <a:defRPr sz="5200">
                <a:solidFill>
                  <a:schemeClr val="accent5">
                    <a:lumOff val="6666"/>
                  </a:schemeClr>
                </a:solidFill>
                <a:latin typeface="+mn-lt"/>
                <a:ea typeface="+mn-ea"/>
                <a:cs typeface="+mn-cs"/>
                <a:sym typeface="Arial"/>
              </a:defRPr>
            </a:lvl1pPr>
          </a:lstStyle>
          <a:p>
            <a:r>
              <a:t>Chapter title</a:t>
            </a:r>
          </a:p>
        </p:txBody>
      </p:sp>
      <p:sp>
        <p:nvSpPr>
          <p:cNvPr id="215" name="Text 12"/>
          <p:cNvSpPr txBox="1">
            <a:spLocks noGrp="1"/>
          </p:cNvSpPr>
          <p:nvPr>
            <p:ph type="body" sz="quarter" idx="27" hasCustomPrompt="1"/>
          </p:nvPr>
        </p:nvSpPr>
        <p:spPr>
          <a:xfrm>
            <a:off x="20483427" y="5397500"/>
            <a:ext cx="1680844" cy="688589"/>
          </a:xfrm>
          <a:prstGeom prst="rect">
            <a:avLst/>
          </a:prstGeom>
        </p:spPr>
        <p:txBody>
          <a:bodyPr lIns="0" tIns="0" rIns="0" bIns="0">
            <a:spAutoFit/>
          </a:bodyPr>
          <a:lstStyle>
            <a:lvl1pPr marL="0" indent="0" algn="r">
              <a:lnSpc>
                <a:spcPts val="5400"/>
              </a:lnSpc>
              <a:spcBef>
                <a:spcPts val="0"/>
              </a:spcBef>
              <a:buSzTx/>
              <a:buFontTx/>
              <a:buNone/>
              <a:defRPr sz="5200">
                <a:solidFill>
                  <a:schemeClr val="accent5">
                    <a:lumOff val="6666"/>
                  </a:schemeClr>
                </a:solidFill>
                <a:latin typeface="+mn-lt"/>
                <a:ea typeface="+mn-ea"/>
                <a:cs typeface="+mn-cs"/>
                <a:sym typeface="Arial"/>
              </a:defRPr>
            </a:lvl1pPr>
          </a:lstStyle>
          <a:p>
            <a:r>
              <a:t>3</a:t>
            </a:r>
          </a:p>
        </p:txBody>
      </p:sp>
      <p:pic>
        <p:nvPicPr>
          <p:cNvPr id="216" name="Image 7" descr="Image 7"/>
          <p:cNvPicPr>
            <a:picLocks noChangeAspect="1"/>
          </p:cNvPicPr>
          <p:nvPr/>
        </p:nvPicPr>
        <p:blipFill>
          <a:blip r:embed="rId3"/>
          <a:stretch>
            <a:fillRect/>
          </a:stretch>
        </p:blipFill>
        <p:spPr>
          <a:xfrm>
            <a:off x="11482234" y="7073900"/>
            <a:ext cx="10682036" cy="1270000"/>
          </a:xfrm>
          <a:prstGeom prst="rect">
            <a:avLst/>
          </a:prstGeom>
          <a:ln w="12700">
            <a:miter lim="400000"/>
          </a:ln>
        </p:spPr>
      </p:pic>
      <p:sp>
        <p:nvSpPr>
          <p:cNvPr id="217" name="Text 13"/>
          <p:cNvSpPr txBox="1">
            <a:spLocks noGrp="1"/>
          </p:cNvSpPr>
          <p:nvPr>
            <p:ph type="body" sz="quarter" idx="28" hasCustomPrompt="1"/>
          </p:nvPr>
        </p:nvSpPr>
        <p:spPr>
          <a:xfrm>
            <a:off x="11482234" y="7078855"/>
            <a:ext cx="9047765" cy="688589"/>
          </a:xfrm>
          <a:prstGeom prst="rect">
            <a:avLst/>
          </a:prstGeom>
        </p:spPr>
        <p:txBody>
          <a:bodyPr lIns="0" tIns="0" rIns="0" bIns="0" anchor="ctr">
            <a:spAutoFit/>
          </a:bodyPr>
          <a:lstStyle>
            <a:lvl1pPr marL="0" indent="0">
              <a:lnSpc>
                <a:spcPts val="5400"/>
              </a:lnSpc>
              <a:spcBef>
                <a:spcPts val="0"/>
              </a:spcBef>
              <a:buSzTx/>
              <a:buFontTx/>
              <a:buNone/>
              <a:defRPr sz="5200">
                <a:solidFill>
                  <a:schemeClr val="accent5">
                    <a:lumOff val="6666"/>
                  </a:schemeClr>
                </a:solidFill>
                <a:latin typeface="+mn-lt"/>
                <a:ea typeface="+mn-ea"/>
                <a:cs typeface="+mn-cs"/>
                <a:sym typeface="Arial"/>
              </a:defRPr>
            </a:lvl1pPr>
          </a:lstStyle>
          <a:p>
            <a:r>
              <a:t>Chapter title</a:t>
            </a:r>
          </a:p>
        </p:txBody>
      </p:sp>
      <p:sp>
        <p:nvSpPr>
          <p:cNvPr id="218" name="Text 14"/>
          <p:cNvSpPr txBox="1">
            <a:spLocks noGrp="1"/>
          </p:cNvSpPr>
          <p:nvPr>
            <p:ph type="body" sz="quarter" idx="29" hasCustomPrompt="1"/>
          </p:nvPr>
        </p:nvSpPr>
        <p:spPr>
          <a:xfrm>
            <a:off x="20483427" y="7073900"/>
            <a:ext cx="1680844" cy="688589"/>
          </a:xfrm>
          <a:prstGeom prst="rect">
            <a:avLst/>
          </a:prstGeom>
        </p:spPr>
        <p:txBody>
          <a:bodyPr lIns="0" tIns="0" rIns="0" bIns="0">
            <a:spAutoFit/>
          </a:bodyPr>
          <a:lstStyle>
            <a:lvl1pPr marL="0" indent="0" algn="r">
              <a:lnSpc>
                <a:spcPts val="5400"/>
              </a:lnSpc>
              <a:spcBef>
                <a:spcPts val="0"/>
              </a:spcBef>
              <a:buSzTx/>
              <a:buFontTx/>
              <a:buNone/>
              <a:defRPr sz="5200">
                <a:solidFill>
                  <a:schemeClr val="accent5">
                    <a:lumOff val="6666"/>
                  </a:schemeClr>
                </a:solidFill>
                <a:latin typeface="+mn-lt"/>
                <a:ea typeface="+mn-ea"/>
                <a:cs typeface="+mn-cs"/>
                <a:sym typeface="Arial"/>
              </a:defRPr>
            </a:lvl1pPr>
          </a:lstStyle>
          <a:p>
            <a:r>
              <a:t>4</a:t>
            </a:r>
          </a:p>
        </p:txBody>
      </p:sp>
      <p:pic>
        <p:nvPicPr>
          <p:cNvPr id="219" name="Image 8" descr="Image 8"/>
          <p:cNvPicPr>
            <a:picLocks noChangeAspect="1"/>
          </p:cNvPicPr>
          <p:nvPr/>
        </p:nvPicPr>
        <p:blipFill>
          <a:blip r:embed="rId3"/>
          <a:stretch>
            <a:fillRect/>
          </a:stretch>
        </p:blipFill>
        <p:spPr>
          <a:xfrm>
            <a:off x="11482234" y="8750300"/>
            <a:ext cx="10682036" cy="1270000"/>
          </a:xfrm>
          <a:prstGeom prst="rect">
            <a:avLst/>
          </a:prstGeom>
          <a:ln w="12700">
            <a:miter lim="400000"/>
          </a:ln>
        </p:spPr>
      </p:pic>
      <p:sp>
        <p:nvSpPr>
          <p:cNvPr id="220" name="Text 15"/>
          <p:cNvSpPr txBox="1">
            <a:spLocks noGrp="1"/>
          </p:cNvSpPr>
          <p:nvPr>
            <p:ph type="body" sz="quarter" idx="30" hasCustomPrompt="1"/>
          </p:nvPr>
        </p:nvSpPr>
        <p:spPr>
          <a:xfrm>
            <a:off x="11482234" y="8755255"/>
            <a:ext cx="9047765" cy="688589"/>
          </a:xfrm>
          <a:prstGeom prst="rect">
            <a:avLst/>
          </a:prstGeom>
        </p:spPr>
        <p:txBody>
          <a:bodyPr lIns="0" tIns="0" rIns="0" bIns="0" anchor="ctr">
            <a:spAutoFit/>
          </a:bodyPr>
          <a:lstStyle>
            <a:lvl1pPr marL="0" indent="0">
              <a:lnSpc>
                <a:spcPts val="5400"/>
              </a:lnSpc>
              <a:spcBef>
                <a:spcPts val="0"/>
              </a:spcBef>
              <a:buSzTx/>
              <a:buFontTx/>
              <a:buNone/>
              <a:defRPr sz="5200">
                <a:solidFill>
                  <a:schemeClr val="accent5">
                    <a:lumOff val="6666"/>
                  </a:schemeClr>
                </a:solidFill>
                <a:latin typeface="+mn-lt"/>
                <a:ea typeface="+mn-ea"/>
                <a:cs typeface="+mn-cs"/>
                <a:sym typeface="Arial"/>
              </a:defRPr>
            </a:lvl1pPr>
          </a:lstStyle>
          <a:p>
            <a:r>
              <a:t>Chapter title</a:t>
            </a:r>
          </a:p>
        </p:txBody>
      </p:sp>
      <p:sp>
        <p:nvSpPr>
          <p:cNvPr id="221" name="Text 16"/>
          <p:cNvSpPr txBox="1">
            <a:spLocks noGrp="1"/>
          </p:cNvSpPr>
          <p:nvPr>
            <p:ph type="body" sz="quarter" idx="31" hasCustomPrompt="1"/>
          </p:nvPr>
        </p:nvSpPr>
        <p:spPr>
          <a:xfrm>
            <a:off x="20483427" y="8750300"/>
            <a:ext cx="1680844" cy="688589"/>
          </a:xfrm>
          <a:prstGeom prst="rect">
            <a:avLst/>
          </a:prstGeom>
        </p:spPr>
        <p:txBody>
          <a:bodyPr lIns="0" tIns="0" rIns="0" bIns="0">
            <a:spAutoFit/>
          </a:bodyPr>
          <a:lstStyle>
            <a:lvl1pPr marL="0" indent="0" algn="r">
              <a:lnSpc>
                <a:spcPts val="5400"/>
              </a:lnSpc>
              <a:spcBef>
                <a:spcPts val="0"/>
              </a:spcBef>
              <a:buSzTx/>
              <a:buFontTx/>
              <a:buNone/>
              <a:defRPr sz="5200">
                <a:solidFill>
                  <a:schemeClr val="accent5">
                    <a:lumOff val="6666"/>
                  </a:schemeClr>
                </a:solidFill>
                <a:latin typeface="+mn-lt"/>
                <a:ea typeface="+mn-ea"/>
                <a:cs typeface="+mn-cs"/>
                <a:sym typeface="Arial"/>
              </a:defRPr>
            </a:lvl1pPr>
          </a:lstStyle>
          <a:p>
            <a:r>
              <a:t>5</a:t>
            </a:r>
          </a:p>
        </p:txBody>
      </p:sp>
      <p:pic>
        <p:nvPicPr>
          <p:cNvPr id="222" name="Image 9" descr="Image 9"/>
          <p:cNvPicPr>
            <a:picLocks noChangeAspect="1"/>
          </p:cNvPicPr>
          <p:nvPr/>
        </p:nvPicPr>
        <p:blipFill>
          <a:blip r:embed="rId3"/>
          <a:stretch>
            <a:fillRect/>
          </a:stretch>
        </p:blipFill>
        <p:spPr>
          <a:xfrm>
            <a:off x="11482234" y="10426700"/>
            <a:ext cx="10682036" cy="1270000"/>
          </a:xfrm>
          <a:prstGeom prst="rect">
            <a:avLst/>
          </a:prstGeom>
          <a:ln w="12700">
            <a:miter lim="400000"/>
          </a:ln>
        </p:spPr>
      </p:pic>
      <p:sp>
        <p:nvSpPr>
          <p:cNvPr id="223" name="Text 17"/>
          <p:cNvSpPr txBox="1">
            <a:spLocks noGrp="1"/>
          </p:cNvSpPr>
          <p:nvPr>
            <p:ph type="body" sz="quarter" idx="32" hasCustomPrompt="1"/>
          </p:nvPr>
        </p:nvSpPr>
        <p:spPr>
          <a:xfrm>
            <a:off x="11482234" y="10431655"/>
            <a:ext cx="9047765" cy="688589"/>
          </a:xfrm>
          <a:prstGeom prst="rect">
            <a:avLst/>
          </a:prstGeom>
        </p:spPr>
        <p:txBody>
          <a:bodyPr lIns="0" tIns="0" rIns="0" bIns="0" anchor="ctr">
            <a:spAutoFit/>
          </a:bodyPr>
          <a:lstStyle>
            <a:lvl1pPr marL="0" indent="0">
              <a:lnSpc>
                <a:spcPts val="5400"/>
              </a:lnSpc>
              <a:spcBef>
                <a:spcPts val="0"/>
              </a:spcBef>
              <a:buSzTx/>
              <a:buFontTx/>
              <a:buNone/>
              <a:defRPr sz="5200">
                <a:solidFill>
                  <a:schemeClr val="accent5">
                    <a:lumOff val="6666"/>
                  </a:schemeClr>
                </a:solidFill>
                <a:latin typeface="+mn-lt"/>
                <a:ea typeface="+mn-ea"/>
                <a:cs typeface="+mn-cs"/>
                <a:sym typeface="Arial"/>
              </a:defRPr>
            </a:lvl1pPr>
          </a:lstStyle>
          <a:p>
            <a:r>
              <a:t>Chapter title</a:t>
            </a:r>
          </a:p>
        </p:txBody>
      </p:sp>
      <p:sp>
        <p:nvSpPr>
          <p:cNvPr id="224" name="Text 18"/>
          <p:cNvSpPr txBox="1">
            <a:spLocks noGrp="1"/>
          </p:cNvSpPr>
          <p:nvPr>
            <p:ph type="body" sz="quarter" idx="33" hasCustomPrompt="1"/>
          </p:nvPr>
        </p:nvSpPr>
        <p:spPr>
          <a:xfrm>
            <a:off x="20483427" y="10426700"/>
            <a:ext cx="1680844" cy="688589"/>
          </a:xfrm>
          <a:prstGeom prst="rect">
            <a:avLst/>
          </a:prstGeom>
        </p:spPr>
        <p:txBody>
          <a:bodyPr lIns="0" tIns="0" rIns="0" bIns="0">
            <a:spAutoFit/>
          </a:bodyPr>
          <a:lstStyle>
            <a:lvl1pPr marL="0" indent="0" algn="r">
              <a:lnSpc>
                <a:spcPts val="5400"/>
              </a:lnSpc>
              <a:spcBef>
                <a:spcPts val="0"/>
              </a:spcBef>
              <a:buSzTx/>
              <a:buFontTx/>
              <a:buNone/>
              <a:defRPr sz="5200">
                <a:solidFill>
                  <a:schemeClr val="accent5">
                    <a:lumOff val="6666"/>
                  </a:schemeClr>
                </a:solidFill>
                <a:latin typeface="+mn-lt"/>
                <a:ea typeface="+mn-ea"/>
                <a:cs typeface="+mn-cs"/>
                <a:sym typeface="Arial"/>
              </a:defRPr>
            </a:lvl1pPr>
          </a:lstStyle>
          <a:p>
            <a:r>
              <a:t>6</a:t>
            </a:r>
          </a:p>
        </p:txBody>
      </p:sp>
      <p:pic>
        <p:nvPicPr>
          <p:cNvPr id="225" name="Image 10" descr="Image 10"/>
          <p:cNvPicPr>
            <a:picLocks noChangeAspect="1"/>
          </p:cNvPicPr>
          <p:nvPr/>
        </p:nvPicPr>
        <p:blipFill>
          <a:blip r:embed="rId4"/>
          <a:stretch>
            <a:fillRect/>
          </a:stretch>
        </p:blipFill>
        <p:spPr>
          <a:xfrm>
            <a:off x="2222778" y="2044700"/>
            <a:ext cx="7011276" cy="965200"/>
          </a:xfrm>
          <a:prstGeom prst="rect">
            <a:avLst/>
          </a:prstGeom>
          <a:ln w="12700">
            <a:miter lim="400000"/>
          </a:ln>
        </p:spPr>
      </p:pic>
      <p:sp>
        <p:nvSpPr>
          <p:cNvPr id="226" name="Text 19"/>
          <p:cNvSpPr txBox="1">
            <a:spLocks noGrp="1"/>
          </p:cNvSpPr>
          <p:nvPr>
            <p:ph type="body" sz="quarter" idx="34" hasCustomPrompt="1"/>
          </p:nvPr>
        </p:nvSpPr>
        <p:spPr>
          <a:xfrm>
            <a:off x="2222778" y="2044700"/>
            <a:ext cx="7316114" cy="955775"/>
          </a:xfrm>
          <a:prstGeom prst="rect">
            <a:avLst/>
          </a:prstGeom>
        </p:spPr>
        <p:txBody>
          <a:bodyPr lIns="0" tIns="0" rIns="0" bIns="0">
            <a:spAutoFit/>
          </a:bodyPr>
          <a:lstStyle>
            <a:lvl1pPr marL="0" indent="0">
              <a:lnSpc>
                <a:spcPts val="7500"/>
              </a:lnSpc>
              <a:spcBef>
                <a:spcPts val="0"/>
              </a:spcBef>
              <a:buSzTx/>
              <a:buFontTx/>
              <a:buNone/>
              <a:defRPr sz="7200">
                <a:solidFill>
                  <a:schemeClr val="accent5">
                    <a:lumOff val="6666"/>
                  </a:schemeClr>
                </a:solidFill>
                <a:latin typeface="+mn-lt"/>
                <a:ea typeface="+mn-ea"/>
                <a:cs typeface="+mn-cs"/>
                <a:sym typeface="Arial"/>
              </a:defRPr>
            </a:lvl1pPr>
          </a:lstStyle>
          <a:p>
            <a:r>
              <a:t>Contents</a:t>
            </a:r>
          </a:p>
        </p:txBody>
      </p:sp>
      <p:sp>
        <p:nvSpPr>
          <p:cNvPr id="227" name="Date Placeholder 1"/>
          <p:cNvSpPr txBox="1">
            <a:spLocks noGrp="1"/>
          </p:cNvSpPr>
          <p:nvPr>
            <p:ph type="body" sz="quarter" idx="35"/>
          </p:nvPr>
        </p:nvSpPr>
        <p:spPr>
          <a:xfrm>
            <a:off x="328622" y="13104052"/>
            <a:ext cx="1115332" cy="264256"/>
          </a:xfrm>
          <a:prstGeom prst="rect">
            <a:avLst/>
          </a:prstGeom>
        </p:spPr>
        <p:txBody>
          <a:bodyPr>
            <a:spAutoFit/>
          </a:bodyPr>
          <a:lstStyle>
            <a:lvl1pPr marL="0" indent="0">
              <a:spcBef>
                <a:spcPts val="0"/>
              </a:spcBef>
              <a:buSzTx/>
              <a:buFontTx/>
              <a:buNone/>
              <a:defRPr sz="1200">
                <a:solidFill>
                  <a:schemeClr val="accent5">
                    <a:lumOff val="6666"/>
                  </a:schemeClr>
                </a:solidFill>
                <a:latin typeface="+mn-lt"/>
                <a:ea typeface="+mn-ea"/>
                <a:cs typeface="+mn-cs"/>
                <a:sym typeface="Arial"/>
              </a:defRPr>
            </a:lvl1pPr>
          </a:lstStyle>
          <a:p>
            <a:r>
              <a:t>SEP-24</a:t>
            </a: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
  <p:cSld name="Contents Dark Medium">
    <p:bg>
      <p:bgPr>
        <a:solidFill>
          <a:srgbClr val="1C1A1F"/>
        </a:solidFill>
        <a:effectLst/>
      </p:bgPr>
    </p:bg>
    <p:spTree>
      <p:nvGrpSpPr>
        <p:cNvPr id="1" name=""/>
        <p:cNvGrpSpPr/>
        <p:nvPr/>
      </p:nvGrpSpPr>
      <p:grpSpPr>
        <a:xfrm>
          <a:off x="0" y="0"/>
          <a:ext cx="0" cy="0"/>
          <a:chOff x="0" y="0"/>
          <a:chExt cx="0" cy="0"/>
        </a:xfrm>
      </p:grpSpPr>
      <p:sp>
        <p:nvSpPr>
          <p:cNvPr id="234" name="Slide Number"/>
          <p:cNvSpPr txBox="1">
            <a:spLocks noGrp="1"/>
          </p:cNvSpPr>
          <p:nvPr>
            <p:ph type="sldNum" sz="quarter" idx="2"/>
          </p:nvPr>
        </p:nvSpPr>
        <p:spPr>
          <a:xfrm>
            <a:off x="23829591" y="13104052"/>
            <a:ext cx="273656" cy="264256"/>
          </a:xfrm>
          <a:prstGeom prst="rect">
            <a:avLst/>
          </a:prstGeom>
        </p:spPr>
        <p:txBody>
          <a:bodyPr anchor="t"/>
          <a:lstStyle>
            <a:lvl1pPr>
              <a:defRPr>
                <a:solidFill>
                  <a:schemeClr val="accent5">
                    <a:lumOff val="6666"/>
                  </a:schemeClr>
                </a:solidFill>
                <a:latin typeface="+mn-lt"/>
                <a:ea typeface="+mn-ea"/>
                <a:cs typeface="+mn-cs"/>
                <a:sym typeface="Arial"/>
              </a:defRPr>
            </a:lvl1pPr>
          </a:lstStyle>
          <a:p>
            <a:fld id="{86CB4B4D-7CA3-9044-876B-883B54F8677D}" type="slidenum">
              <a:t>‹#›</a:t>
            </a:fld>
            <a:endParaRPr/>
          </a:p>
        </p:txBody>
      </p:sp>
      <p:pic>
        <p:nvPicPr>
          <p:cNvPr id="235" name="Picture 2" descr="Picture 2"/>
          <p:cNvPicPr>
            <a:picLocks noChangeAspect="1"/>
          </p:cNvPicPr>
          <p:nvPr/>
        </p:nvPicPr>
        <p:blipFill>
          <a:blip r:embed="rId2"/>
          <a:stretch>
            <a:fillRect/>
          </a:stretch>
        </p:blipFill>
        <p:spPr>
          <a:xfrm>
            <a:off x="23625083" y="381558"/>
            <a:ext cx="381001" cy="381001"/>
          </a:xfrm>
          <a:prstGeom prst="rect">
            <a:avLst/>
          </a:prstGeom>
          <a:ln w="12700">
            <a:miter lim="400000"/>
          </a:ln>
        </p:spPr>
      </p:pic>
      <p:sp>
        <p:nvSpPr>
          <p:cNvPr id="236" name="Footer Placeholder 4"/>
          <p:cNvSpPr txBox="1"/>
          <p:nvPr/>
        </p:nvSpPr>
        <p:spPr>
          <a:xfrm>
            <a:off x="328623" y="293243"/>
            <a:ext cx="4023360" cy="2642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1200">
                <a:solidFill>
                  <a:schemeClr val="accent5">
                    <a:lumOff val="6666"/>
                  </a:schemeClr>
                </a:solidFill>
                <a:latin typeface="+mn-lt"/>
                <a:ea typeface="+mn-ea"/>
                <a:cs typeface="+mn-cs"/>
                <a:sym typeface="Arial"/>
              </a:defRPr>
            </a:lvl1pPr>
          </a:lstStyle>
          <a:p>
            <a:r>
              <a:t>TRIPLE | PART OF HYPERSOLID</a:t>
            </a:r>
          </a:p>
        </p:txBody>
      </p:sp>
      <p:sp>
        <p:nvSpPr>
          <p:cNvPr id="237" name="Footer Placeholder 2"/>
          <p:cNvSpPr txBox="1"/>
          <p:nvPr/>
        </p:nvSpPr>
        <p:spPr>
          <a:xfrm>
            <a:off x="2174357" y="13104052"/>
            <a:ext cx="4023360" cy="2642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1200">
                <a:solidFill>
                  <a:schemeClr val="accent5">
                    <a:lumOff val="6666"/>
                  </a:schemeClr>
                </a:solidFill>
                <a:latin typeface="+mn-lt"/>
                <a:ea typeface="+mn-ea"/>
                <a:cs typeface="+mn-cs"/>
                <a:sym typeface="Arial"/>
              </a:defRPr>
            </a:lvl1pPr>
          </a:lstStyle>
          <a:p>
            <a:r>
              <a:t>PRESENTATION TITLE</a:t>
            </a:r>
          </a:p>
        </p:txBody>
      </p:sp>
      <p:pic>
        <p:nvPicPr>
          <p:cNvPr id="238" name="Image 4" descr="Image 4"/>
          <p:cNvPicPr>
            <a:picLocks noChangeAspect="1"/>
          </p:cNvPicPr>
          <p:nvPr/>
        </p:nvPicPr>
        <p:blipFill>
          <a:blip r:embed="rId3"/>
          <a:stretch>
            <a:fillRect/>
          </a:stretch>
        </p:blipFill>
        <p:spPr>
          <a:xfrm>
            <a:off x="11482234" y="2044700"/>
            <a:ext cx="10682036" cy="863600"/>
          </a:xfrm>
          <a:prstGeom prst="rect">
            <a:avLst/>
          </a:prstGeom>
          <a:ln w="12700">
            <a:miter lim="400000"/>
          </a:ln>
        </p:spPr>
      </p:pic>
      <p:sp>
        <p:nvSpPr>
          <p:cNvPr id="239" name="Text 7"/>
          <p:cNvSpPr txBox="1">
            <a:spLocks noGrp="1"/>
          </p:cNvSpPr>
          <p:nvPr>
            <p:ph type="body" sz="quarter" idx="21"/>
          </p:nvPr>
        </p:nvSpPr>
        <p:spPr>
          <a:xfrm>
            <a:off x="11482234" y="2049899"/>
            <a:ext cx="8963088" cy="472203"/>
          </a:xfrm>
          <a:prstGeom prst="rect">
            <a:avLst/>
          </a:prstGeom>
        </p:spPr>
        <p:txBody>
          <a:bodyPr lIns="0" tIns="0" rIns="0" bIns="0" anchor="ctr">
            <a:spAutoFit/>
          </a:bodyPr>
          <a:lstStyle>
            <a:lvl1pPr marL="0" indent="0">
              <a:lnSpc>
                <a:spcPts val="3800"/>
              </a:lnSpc>
              <a:spcBef>
                <a:spcPts val="0"/>
              </a:spcBef>
              <a:buSzTx/>
              <a:buFontTx/>
              <a:buNone/>
              <a:defRPr>
                <a:solidFill>
                  <a:schemeClr val="accent5">
                    <a:lumOff val="6666"/>
                  </a:schemeClr>
                </a:solidFill>
                <a:latin typeface="+mn-lt"/>
                <a:ea typeface="+mn-ea"/>
                <a:cs typeface="+mn-cs"/>
                <a:sym typeface="Arial"/>
              </a:defRPr>
            </a:lvl1pPr>
          </a:lstStyle>
          <a:p>
            <a:r>
              <a:t>Chapter title</a:t>
            </a:r>
          </a:p>
        </p:txBody>
      </p:sp>
      <p:sp>
        <p:nvSpPr>
          <p:cNvPr id="240" name="Text 8"/>
          <p:cNvSpPr txBox="1"/>
          <p:nvPr/>
        </p:nvSpPr>
        <p:spPr>
          <a:xfrm>
            <a:off x="20568104" y="2044700"/>
            <a:ext cx="1596167" cy="47220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gn="r">
              <a:lnSpc>
                <a:spcPts val="3800"/>
              </a:lnSpc>
              <a:defRPr sz="3200">
                <a:solidFill>
                  <a:schemeClr val="accent5">
                    <a:lumOff val="6666"/>
                  </a:schemeClr>
                </a:solidFill>
                <a:latin typeface="+mn-lt"/>
                <a:ea typeface="+mn-ea"/>
                <a:cs typeface="+mn-cs"/>
                <a:sym typeface="Arial"/>
              </a:defRPr>
            </a:lvl1pPr>
          </a:lstStyle>
          <a:p>
            <a:r>
              <a:t>2</a:t>
            </a:r>
          </a:p>
        </p:txBody>
      </p:sp>
      <p:pic>
        <p:nvPicPr>
          <p:cNvPr id="241" name="Image 5" descr="Image 5"/>
          <p:cNvPicPr>
            <a:picLocks noChangeAspect="1"/>
          </p:cNvPicPr>
          <p:nvPr/>
        </p:nvPicPr>
        <p:blipFill>
          <a:blip r:embed="rId3"/>
          <a:stretch>
            <a:fillRect/>
          </a:stretch>
        </p:blipFill>
        <p:spPr>
          <a:xfrm>
            <a:off x="11482234" y="3314700"/>
            <a:ext cx="10682036" cy="863600"/>
          </a:xfrm>
          <a:prstGeom prst="rect">
            <a:avLst/>
          </a:prstGeom>
          <a:ln w="12700">
            <a:miter lim="400000"/>
          </a:ln>
        </p:spPr>
      </p:pic>
      <p:sp>
        <p:nvSpPr>
          <p:cNvPr id="242" name="Text 9"/>
          <p:cNvSpPr txBox="1">
            <a:spLocks noGrp="1"/>
          </p:cNvSpPr>
          <p:nvPr>
            <p:ph type="body" sz="quarter" idx="22"/>
          </p:nvPr>
        </p:nvSpPr>
        <p:spPr>
          <a:xfrm>
            <a:off x="11482234" y="3319899"/>
            <a:ext cx="8963088" cy="472203"/>
          </a:xfrm>
          <a:prstGeom prst="rect">
            <a:avLst/>
          </a:prstGeom>
        </p:spPr>
        <p:txBody>
          <a:bodyPr lIns="0" tIns="0" rIns="0" bIns="0" anchor="ctr">
            <a:spAutoFit/>
          </a:bodyPr>
          <a:lstStyle>
            <a:lvl1pPr marL="0" indent="0">
              <a:lnSpc>
                <a:spcPts val="3800"/>
              </a:lnSpc>
              <a:spcBef>
                <a:spcPts val="0"/>
              </a:spcBef>
              <a:buSzTx/>
              <a:buFontTx/>
              <a:buNone/>
              <a:defRPr>
                <a:solidFill>
                  <a:schemeClr val="accent5">
                    <a:lumOff val="6666"/>
                  </a:schemeClr>
                </a:solidFill>
                <a:latin typeface="+mn-lt"/>
                <a:ea typeface="+mn-ea"/>
                <a:cs typeface="+mn-cs"/>
                <a:sym typeface="Arial"/>
              </a:defRPr>
            </a:lvl1pPr>
          </a:lstStyle>
          <a:p>
            <a:r>
              <a:t>Chapter title</a:t>
            </a:r>
          </a:p>
        </p:txBody>
      </p:sp>
      <p:sp>
        <p:nvSpPr>
          <p:cNvPr id="243" name="Text 10"/>
          <p:cNvSpPr txBox="1"/>
          <p:nvPr/>
        </p:nvSpPr>
        <p:spPr>
          <a:xfrm>
            <a:off x="20568104" y="3314700"/>
            <a:ext cx="1596167" cy="47220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gn="r">
              <a:lnSpc>
                <a:spcPts val="3800"/>
              </a:lnSpc>
              <a:defRPr sz="3200">
                <a:solidFill>
                  <a:schemeClr val="accent5">
                    <a:lumOff val="6666"/>
                  </a:schemeClr>
                </a:solidFill>
                <a:latin typeface="+mn-lt"/>
                <a:ea typeface="+mn-ea"/>
                <a:cs typeface="+mn-cs"/>
                <a:sym typeface="Arial"/>
              </a:defRPr>
            </a:lvl1pPr>
          </a:lstStyle>
          <a:p>
            <a:r>
              <a:t>3</a:t>
            </a:r>
          </a:p>
        </p:txBody>
      </p:sp>
      <p:pic>
        <p:nvPicPr>
          <p:cNvPr id="244" name="Image 6" descr="Image 6"/>
          <p:cNvPicPr>
            <a:picLocks noChangeAspect="1"/>
          </p:cNvPicPr>
          <p:nvPr/>
        </p:nvPicPr>
        <p:blipFill>
          <a:blip r:embed="rId3"/>
          <a:stretch>
            <a:fillRect/>
          </a:stretch>
        </p:blipFill>
        <p:spPr>
          <a:xfrm>
            <a:off x="11482234" y="4584700"/>
            <a:ext cx="10682036" cy="863600"/>
          </a:xfrm>
          <a:prstGeom prst="rect">
            <a:avLst/>
          </a:prstGeom>
          <a:ln w="12700">
            <a:miter lim="400000"/>
          </a:ln>
        </p:spPr>
      </p:pic>
      <p:sp>
        <p:nvSpPr>
          <p:cNvPr id="245" name="Text 11"/>
          <p:cNvSpPr txBox="1">
            <a:spLocks noGrp="1"/>
          </p:cNvSpPr>
          <p:nvPr>
            <p:ph type="body" sz="quarter" idx="23"/>
          </p:nvPr>
        </p:nvSpPr>
        <p:spPr>
          <a:xfrm>
            <a:off x="11482234" y="4589899"/>
            <a:ext cx="8963088" cy="472203"/>
          </a:xfrm>
          <a:prstGeom prst="rect">
            <a:avLst/>
          </a:prstGeom>
        </p:spPr>
        <p:txBody>
          <a:bodyPr lIns="0" tIns="0" rIns="0" bIns="0" anchor="ctr">
            <a:spAutoFit/>
          </a:bodyPr>
          <a:lstStyle>
            <a:lvl1pPr marL="0" indent="0">
              <a:lnSpc>
                <a:spcPts val="3800"/>
              </a:lnSpc>
              <a:spcBef>
                <a:spcPts val="0"/>
              </a:spcBef>
              <a:buSzTx/>
              <a:buFontTx/>
              <a:buNone/>
              <a:defRPr>
                <a:solidFill>
                  <a:schemeClr val="accent5">
                    <a:lumOff val="6666"/>
                  </a:schemeClr>
                </a:solidFill>
                <a:latin typeface="+mn-lt"/>
                <a:ea typeface="+mn-ea"/>
                <a:cs typeface="+mn-cs"/>
                <a:sym typeface="Arial"/>
              </a:defRPr>
            </a:lvl1pPr>
          </a:lstStyle>
          <a:p>
            <a:r>
              <a:t>Chapter title</a:t>
            </a:r>
          </a:p>
        </p:txBody>
      </p:sp>
      <p:sp>
        <p:nvSpPr>
          <p:cNvPr id="246" name="Text 12"/>
          <p:cNvSpPr txBox="1"/>
          <p:nvPr/>
        </p:nvSpPr>
        <p:spPr>
          <a:xfrm>
            <a:off x="20568104" y="4584700"/>
            <a:ext cx="1596167" cy="47220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gn="r">
              <a:lnSpc>
                <a:spcPts val="3800"/>
              </a:lnSpc>
              <a:defRPr sz="3200">
                <a:solidFill>
                  <a:schemeClr val="accent5">
                    <a:lumOff val="6666"/>
                  </a:schemeClr>
                </a:solidFill>
                <a:latin typeface="+mn-lt"/>
                <a:ea typeface="+mn-ea"/>
                <a:cs typeface="+mn-cs"/>
                <a:sym typeface="Arial"/>
              </a:defRPr>
            </a:lvl1pPr>
          </a:lstStyle>
          <a:p>
            <a:r>
              <a:t>4</a:t>
            </a:r>
          </a:p>
        </p:txBody>
      </p:sp>
      <p:pic>
        <p:nvPicPr>
          <p:cNvPr id="247" name="Image 7" descr="Image 7"/>
          <p:cNvPicPr>
            <a:picLocks noChangeAspect="1"/>
          </p:cNvPicPr>
          <p:nvPr/>
        </p:nvPicPr>
        <p:blipFill>
          <a:blip r:embed="rId3"/>
          <a:stretch>
            <a:fillRect/>
          </a:stretch>
        </p:blipFill>
        <p:spPr>
          <a:xfrm>
            <a:off x="11482234" y="5854700"/>
            <a:ext cx="10682036" cy="863600"/>
          </a:xfrm>
          <a:prstGeom prst="rect">
            <a:avLst/>
          </a:prstGeom>
          <a:ln w="12700">
            <a:miter lim="400000"/>
          </a:ln>
        </p:spPr>
      </p:pic>
      <p:sp>
        <p:nvSpPr>
          <p:cNvPr id="248" name="Text 13"/>
          <p:cNvSpPr txBox="1">
            <a:spLocks noGrp="1"/>
          </p:cNvSpPr>
          <p:nvPr>
            <p:ph type="body" sz="quarter" idx="24"/>
          </p:nvPr>
        </p:nvSpPr>
        <p:spPr>
          <a:xfrm>
            <a:off x="11482234" y="5859899"/>
            <a:ext cx="8963088" cy="472203"/>
          </a:xfrm>
          <a:prstGeom prst="rect">
            <a:avLst/>
          </a:prstGeom>
        </p:spPr>
        <p:txBody>
          <a:bodyPr lIns="0" tIns="0" rIns="0" bIns="0" anchor="ctr">
            <a:spAutoFit/>
          </a:bodyPr>
          <a:lstStyle>
            <a:lvl1pPr marL="0" indent="0">
              <a:lnSpc>
                <a:spcPts val="3800"/>
              </a:lnSpc>
              <a:spcBef>
                <a:spcPts val="0"/>
              </a:spcBef>
              <a:buSzTx/>
              <a:buFontTx/>
              <a:buNone/>
              <a:defRPr>
                <a:solidFill>
                  <a:schemeClr val="accent5">
                    <a:lumOff val="6666"/>
                  </a:schemeClr>
                </a:solidFill>
                <a:latin typeface="+mn-lt"/>
                <a:ea typeface="+mn-ea"/>
                <a:cs typeface="+mn-cs"/>
                <a:sym typeface="Arial"/>
              </a:defRPr>
            </a:lvl1pPr>
          </a:lstStyle>
          <a:p>
            <a:r>
              <a:t>Chapter title</a:t>
            </a:r>
          </a:p>
        </p:txBody>
      </p:sp>
      <p:sp>
        <p:nvSpPr>
          <p:cNvPr id="249" name="Text 14"/>
          <p:cNvSpPr txBox="1"/>
          <p:nvPr/>
        </p:nvSpPr>
        <p:spPr>
          <a:xfrm>
            <a:off x="20568104" y="5854700"/>
            <a:ext cx="1596167" cy="47220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gn="r">
              <a:lnSpc>
                <a:spcPts val="3800"/>
              </a:lnSpc>
              <a:defRPr sz="3200">
                <a:solidFill>
                  <a:schemeClr val="accent5">
                    <a:lumOff val="6666"/>
                  </a:schemeClr>
                </a:solidFill>
                <a:latin typeface="+mn-lt"/>
                <a:ea typeface="+mn-ea"/>
                <a:cs typeface="+mn-cs"/>
                <a:sym typeface="Arial"/>
              </a:defRPr>
            </a:lvl1pPr>
          </a:lstStyle>
          <a:p>
            <a:r>
              <a:t>5</a:t>
            </a:r>
          </a:p>
        </p:txBody>
      </p:sp>
      <p:pic>
        <p:nvPicPr>
          <p:cNvPr id="250" name="Image 8" descr="Image 8"/>
          <p:cNvPicPr>
            <a:picLocks noChangeAspect="1"/>
          </p:cNvPicPr>
          <p:nvPr/>
        </p:nvPicPr>
        <p:blipFill>
          <a:blip r:embed="rId3"/>
          <a:stretch>
            <a:fillRect/>
          </a:stretch>
        </p:blipFill>
        <p:spPr>
          <a:xfrm>
            <a:off x="11482234" y="7124700"/>
            <a:ext cx="10682036" cy="863600"/>
          </a:xfrm>
          <a:prstGeom prst="rect">
            <a:avLst/>
          </a:prstGeom>
          <a:ln w="12700">
            <a:miter lim="400000"/>
          </a:ln>
        </p:spPr>
      </p:pic>
      <p:sp>
        <p:nvSpPr>
          <p:cNvPr id="251" name="Text 15"/>
          <p:cNvSpPr txBox="1">
            <a:spLocks noGrp="1"/>
          </p:cNvSpPr>
          <p:nvPr>
            <p:ph type="body" sz="quarter" idx="25"/>
          </p:nvPr>
        </p:nvSpPr>
        <p:spPr>
          <a:xfrm>
            <a:off x="11482234" y="7129899"/>
            <a:ext cx="8963088" cy="472203"/>
          </a:xfrm>
          <a:prstGeom prst="rect">
            <a:avLst/>
          </a:prstGeom>
        </p:spPr>
        <p:txBody>
          <a:bodyPr lIns="0" tIns="0" rIns="0" bIns="0" anchor="ctr">
            <a:spAutoFit/>
          </a:bodyPr>
          <a:lstStyle>
            <a:lvl1pPr marL="0" indent="0">
              <a:lnSpc>
                <a:spcPts val="3800"/>
              </a:lnSpc>
              <a:spcBef>
                <a:spcPts val="0"/>
              </a:spcBef>
              <a:buSzTx/>
              <a:buFontTx/>
              <a:buNone/>
              <a:defRPr>
                <a:solidFill>
                  <a:schemeClr val="accent5">
                    <a:lumOff val="6666"/>
                  </a:schemeClr>
                </a:solidFill>
                <a:latin typeface="+mn-lt"/>
                <a:ea typeface="+mn-ea"/>
                <a:cs typeface="+mn-cs"/>
                <a:sym typeface="Arial"/>
              </a:defRPr>
            </a:lvl1pPr>
          </a:lstStyle>
          <a:p>
            <a:r>
              <a:t>Chapter title</a:t>
            </a:r>
          </a:p>
        </p:txBody>
      </p:sp>
      <p:sp>
        <p:nvSpPr>
          <p:cNvPr id="252" name="Text 16"/>
          <p:cNvSpPr txBox="1"/>
          <p:nvPr/>
        </p:nvSpPr>
        <p:spPr>
          <a:xfrm>
            <a:off x="20568104" y="7124700"/>
            <a:ext cx="1596167" cy="47220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gn="r">
              <a:lnSpc>
                <a:spcPts val="3800"/>
              </a:lnSpc>
              <a:defRPr sz="3200">
                <a:solidFill>
                  <a:schemeClr val="accent5">
                    <a:lumOff val="6666"/>
                  </a:schemeClr>
                </a:solidFill>
                <a:latin typeface="+mn-lt"/>
                <a:ea typeface="+mn-ea"/>
                <a:cs typeface="+mn-cs"/>
                <a:sym typeface="Arial"/>
              </a:defRPr>
            </a:lvl1pPr>
          </a:lstStyle>
          <a:p>
            <a:r>
              <a:t>6</a:t>
            </a:r>
          </a:p>
        </p:txBody>
      </p:sp>
      <p:pic>
        <p:nvPicPr>
          <p:cNvPr id="253" name="Image 9" descr="Image 9"/>
          <p:cNvPicPr>
            <a:picLocks noChangeAspect="1"/>
          </p:cNvPicPr>
          <p:nvPr/>
        </p:nvPicPr>
        <p:blipFill>
          <a:blip r:embed="rId3"/>
          <a:stretch>
            <a:fillRect/>
          </a:stretch>
        </p:blipFill>
        <p:spPr>
          <a:xfrm>
            <a:off x="11482234" y="8394700"/>
            <a:ext cx="10682036" cy="863600"/>
          </a:xfrm>
          <a:prstGeom prst="rect">
            <a:avLst/>
          </a:prstGeom>
          <a:ln w="12700">
            <a:miter lim="400000"/>
          </a:ln>
        </p:spPr>
      </p:pic>
      <p:sp>
        <p:nvSpPr>
          <p:cNvPr id="254" name="Text 17"/>
          <p:cNvSpPr txBox="1">
            <a:spLocks noGrp="1"/>
          </p:cNvSpPr>
          <p:nvPr>
            <p:ph type="body" sz="quarter" idx="26"/>
          </p:nvPr>
        </p:nvSpPr>
        <p:spPr>
          <a:xfrm>
            <a:off x="11482234" y="8399899"/>
            <a:ext cx="8963088" cy="472203"/>
          </a:xfrm>
          <a:prstGeom prst="rect">
            <a:avLst/>
          </a:prstGeom>
        </p:spPr>
        <p:txBody>
          <a:bodyPr lIns="0" tIns="0" rIns="0" bIns="0" anchor="ctr">
            <a:spAutoFit/>
          </a:bodyPr>
          <a:lstStyle>
            <a:lvl1pPr marL="0" indent="0">
              <a:lnSpc>
                <a:spcPts val="3800"/>
              </a:lnSpc>
              <a:spcBef>
                <a:spcPts val="0"/>
              </a:spcBef>
              <a:buSzTx/>
              <a:buFontTx/>
              <a:buNone/>
              <a:defRPr>
                <a:solidFill>
                  <a:schemeClr val="accent5">
                    <a:lumOff val="6666"/>
                  </a:schemeClr>
                </a:solidFill>
                <a:latin typeface="+mn-lt"/>
                <a:ea typeface="+mn-ea"/>
                <a:cs typeface="+mn-cs"/>
                <a:sym typeface="Arial"/>
              </a:defRPr>
            </a:lvl1pPr>
          </a:lstStyle>
          <a:p>
            <a:r>
              <a:t>Chapter title</a:t>
            </a:r>
          </a:p>
        </p:txBody>
      </p:sp>
      <p:sp>
        <p:nvSpPr>
          <p:cNvPr id="255" name="Text 18"/>
          <p:cNvSpPr txBox="1"/>
          <p:nvPr/>
        </p:nvSpPr>
        <p:spPr>
          <a:xfrm>
            <a:off x="20568104" y="8394700"/>
            <a:ext cx="1596167" cy="47220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gn="r">
              <a:lnSpc>
                <a:spcPts val="3800"/>
              </a:lnSpc>
              <a:defRPr sz="3200">
                <a:solidFill>
                  <a:schemeClr val="accent5">
                    <a:lumOff val="6666"/>
                  </a:schemeClr>
                </a:solidFill>
                <a:latin typeface="+mn-lt"/>
                <a:ea typeface="+mn-ea"/>
                <a:cs typeface="+mn-cs"/>
                <a:sym typeface="Arial"/>
              </a:defRPr>
            </a:lvl1pPr>
          </a:lstStyle>
          <a:p>
            <a:r>
              <a:t>8</a:t>
            </a:r>
          </a:p>
        </p:txBody>
      </p:sp>
      <p:pic>
        <p:nvPicPr>
          <p:cNvPr id="256" name="Image 10" descr="Image 10"/>
          <p:cNvPicPr>
            <a:picLocks noChangeAspect="1"/>
          </p:cNvPicPr>
          <p:nvPr/>
        </p:nvPicPr>
        <p:blipFill>
          <a:blip r:embed="rId3"/>
          <a:stretch>
            <a:fillRect/>
          </a:stretch>
        </p:blipFill>
        <p:spPr>
          <a:xfrm>
            <a:off x="11482234" y="9664700"/>
            <a:ext cx="10682036" cy="863600"/>
          </a:xfrm>
          <a:prstGeom prst="rect">
            <a:avLst/>
          </a:prstGeom>
          <a:ln w="12700">
            <a:miter lim="400000"/>
          </a:ln>
        </p:spPr>
      </p:pic>
      <p:sp>
        <p:nvSpPr>
          <p:cNvPr id="257" name="Text 19"/>
          <p:cNvSpPr txBox="1">
            <a:spLocks noGrp="1"/>
          </p:cNvSpPr>
          <p:nvPr>
            <p:ph type="body" sz="quarter" idx="27"/>
          </p:nvPr>
        </p:nvSpPr>
        <p:spPr>
          <a:xfrm>
            <a:off x="11482234" y="9669899"/>
            <a:ext cx="8963088" cy="472203"/>
          </a:xfrm>
          <a:prstGeom prst="rect">
            <a:avLst/>
          </a:prstGeom>
        </p:spPr>
        <p:txBody>
          <a:bodyPr lIns="0" tIns="0" rIns="0" bIns="0" anchor="ctr">
            <a:spAutoFit/>
          </a:bodyPr>
          <a:lstStyle>
            <a:lvl1pPr marL="0" indent="0">
              <a:lnSpc>
                <a:spcPts val="3800"/>
              </a:lnSpc>
              <a:spcBef>
                <a:spcPts val="0"/>
              </a:spcBef>
              <a:buSzTx/>
              <a:buFontTx/>
              <a:buNone/>
              <a:defRPr>
                <a:solidFill>
                  <a:schemeClr val="accent5">
                    <a:lumOff val="6666"/>
                  </a:schemeClr>
                </a:solidFill>
                <a:latin typeface="+mn-lt"/>
                <a:ea typeface="+mn-ea"/>
                <a:cs typeface="+mn-cs"/>
                <a:sym typeface="Arial"/>
              </a:defRPr>
            </a:lvl1pPr>
          </a:lstStyle>
          <a:p>
            <a:r>
              <a:t>Chapter title</a:t>
            </a:r>
          </a:p>
        </p:txBody>
      </p:sp>
      <p:sp>
        <p:nvSpPr>
          <p:cNvPr id="258" name="Text 20"/>
          <p:cNvSpPr txBox="1"/>
          <p:nvPr/>
        </p:nvSpPr>
        <p:spPr>
          <a:xfrm>
            <a:off x="20568104" y="9664700"/>
            <a:ext cx="1596167" cy="47220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gn="r">
              <a:lnSpc>
                <a:spcPts val="3800"/>
              </a:lnSpc>
              <a:defRPr sz="3200">
                <a:solidFill>
                  <a:schemeClr val="accent5">
                    <a:lumOff val="6666"/>
                  </a:schemeClr>
                </a:solidFill>
                <a:latin typeface="+mn-lt"/>
                <a:ea typeface="+mn-ea"/>
                <a:cs typeface="+mn-cs"/>
                <a:sym typeface="Arial"/>
              </a:defRPr>
            </a:lvl1pPr>
          </a:lstStyle>
          <a:p>
            <a:r>
              <a:t>9</a:t>
            </a:r>
          </a:p>
        </p:txBody>
      </p:sp>
      <p:pic>
        <p:nvPicPr>
          <p:cNvPr id="259" name="Image 11" descr="Image 11"/>
          <p:cNvPicPr>
            <a:picLocks noChangeAspect="1"/>
          </p:cNvPicPr>
          <p:nvPr/>
        </p:nvPicPr>
        <p:blipFill>
          <a:blip r:embed="rId3"/>
          <a:stretch>
            <a:fillRect/>
          </a:stretch>
        </p:blipFill>
        <p:spPr>
          <a:xfrm>
            <a:off x="11482234" y="10934700"/>
            <a:ext cx="10682036" cy="863600"/>
          </a:xfrm>
          <a:prstGeom prst="rect">
            <a:avLst/>
          </a:prstGeom>
          <a:ln w="12700">
            <a:miter lim="400000"/>
          </a:ln>
        </p:spPr>
      </p:pic>
      <p:sp>
        <p:nvSpPr>
          <p:cNvPr id="260" name="Text 21"/>
          <p:cNvSpPr txBox="1">
            <a:spLocks noGrp="1"/>
          </p:cNvSpPr>
          <p:nvPr>
            <p:ph type="body" sz="quarter" idx="28"/>
          </p:nvPr>
        </p:nvSpPr>
        <p:spPr>
          <a:xfrm>
            <a:off x="11482234" y="10939899"/>
            <a:ext cx="8963088" cy="472203"/>
          </a:xfrm>
          <a:prstGeom prst="rect">
            <a:avLst/>
          </a:prstGeom>
        </p:spPr>
        <p:txBody>
          <a:bodyPr lIns="0" tIns="0" rIns="0" bIns="0" anchor="ctr">
            <a:spAutoFit/>
          </a:bodyPr>
          <a:lstStyle>
            <a:lvl1pPr marL="0" indent="0">
              <a:lnSpc>
                <a:spcPts val="3800"/>
              </a:lnSpc>
              <a:spcBef>
                <a:spcPts val="0"/>
              </a:spcBef>
              <a:buSzTx/>
              <a:buFontTx/>
              <a:buNone/>
              <a:defRPr>
                <a:solidFill>
                  <a:schemeClr val="accent5">
                    <a:lumOff val="6666"/>
                  </a:schemeClr>
                </a:solidFill>
                <a:latin typeface="+mn-lt"/>
                <a:ea typeface="+mn-ea"/>
                <a:cs typeface="+mn-cs"/>
                <a:sym typeface="Arial"/>
              </a:defRPr>
            </a:lvl1pPr>
          </a:lstStyle>
          <a:p>
            <a:r>
              <a:t>Chapter title</a:t>
            </a:r>
          </a:p>
        </p:txBody>
      </p:sp>
      <p:sp>
        <p:nvSpPr>
          <p:cNvPr id="261" name="Text 22"/>
          <p:cNvSpPr txBox="1"/>
          <p:nvPr/>
        </p:nvSpPr>
        <p:spPr>
          <a:xfrm>
            <a:off x="20568104" y="10934700"/>
            <a:ext cx="1596167" cy="47220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gn="r">
              <a:lnSpc>
                <a:spcPts val="3800"/>
              </a:lnSpc>
              <a:defRPr sz="3200">
                <a:solidFill>
                  <a:schemeClr val="accent5">
                    <a:lumOff val="6666"/>
                  </a:schemeClr>
                </a:solidFill>
                <a:latin typeface="+mn-lt"/>
                <a:ea typeface="+mn-ea"/>
                <a:cs typeface="+mn-cs"/>
                <a:sym typeface="Arial"/>
              </a:defRPr>
            </a:lvl1pPr>
          </a:lstStyle>
          <a:p>
            <a:r>
              <a:t>10</a:t>
            </a:r>
          </a:p>
        </p:txBody>
      </p:sp>
      <p:sp>
        <p:nvSpPr>
          <p:cNvPr id="262" name="Text 24"/>
          <p:cNvSpPr txBox="1">
            <a:spLocks noGrp="1"/>
          </p:cNvSpPr>
          <p:nvPr>
            <p:ph type="body" sz="quarter" idx="29"/>
          </p:nvPr>
        </p:nvSpPr>
        <p:spPr>
          <a:xfrm>
            <a:off x="2222778" y="2044700"/>
            <a:ext cx="7316114" cy="955775"/>
          </a:xfrm>
          <a:prstGeom prst="rect">
            <a:avLst/>
          </a:prstGeom>
        </p:spPr>
        <p:txBody>
          <a:bodyPr lIns="0" tIns="0" rIns="0" bIns="0">
            <a:spAutoFit/>
          </a:bodyPr>
          <a:lstStyle>
            <a:lvl1pPr marL="0" indent="0">
              <a:lnSpc>
                <a:spcPts val="7500"/>
              </a:lnSpc>
              <a:spcBef>
                <a:spcPts val="0"/>
              </a:spcBef>
              <a:buSzTx/>
              <a:buFontTx/>
              <a:buNone/>
              <a:defRPr sz="7200">
                <a:solidFill>
                  <a:schemeClr val="accent5">
                    <a:lumOff val="6666"/>
                  </a:schemeClr>
                </a:solidFill>
                <a:latin typeface="+mn-lt"/>
                <a:ea typeface="+mn-ea"/>
                <a:cs typeface="+mn-cs"/>
                <a:sym typeface="Arial"/>
              </a:defRPr>
            </a:lvl1pPr>
          </a:lstStyle>
          <a:p>
            <a:r>
              <a:t>Contents</a:t>
            </a:r>
          </a:p>
        </p:txBody>
      </p:sp>
      <p:sp>
        <p:nvSpPr>
          <p:cNvPr id="263" name="Date Placeholder 1"/>
          <p:cNvSpPr txBox="1"/>
          <p:nvPr/>
        </p:nvSpPr>
        <p:spPr>
          <a:xfrm>
            <a:off x="328622" y="13104052"/>
            <a:ext cx="1115332" cy="2642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1200">
                <a:solidFill>
                  <a:schemeClr val="accent5">
                    <a:lumOff val="6666"/>
                  </a:schemeClr>
                </a:solidFill>
                <a:latin typeface="+mn-lt"/>
                <a:ea typeface="+mn-ea"/>
                <a:cs typeface="+mn-cs"/>
                <a:sym typeface="Arial"/>
              </a:defRPr>
            </a:lvl1pPr>
          </a:lstStyle>
          <a:p>
            <a:r>
              <a:t>SEP-24</a:t>
            </a:r>
          </a:p>
        </p:txBody>
      </p:sp>
      <p:sp>
        <p:nvSpPr>
          <p:cNvPr id="264" name="Slide Number Placeholder 5"/>
          <p:cNvSpPr txBox="1"/>
          <p:nvPr/>
        </p:nvSpPr>
        <p:spPr>
          <a:xfrm>
            <a:off x="23897456" y="13104052"/>
            <a:ext cx="205791" cy="2642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lgn="r">
              <a:defRPr sz="1200">
                <a:solidFill>
                  <a:schemeClr val="accent5">
                    <a:lumOff val="6666"/>
                  </a:schemeClr>
                </a:solidFill>
                <a:latin typeface="+mn-lt"/>
                <a:ea typeface="+mn-ea"/>
                <a:cs typeface="+mn-cs"/>
                <a:sym typeface="Arial"/>
              </a:defRPr>
            </a:lvl1p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x">
  <p:cSld name="Contents Dark Small">
    <p:bg>
      <p:bgPr>
        <a:solidFill>
          <a:srgbClr val="1C1A1F"/>
        </a:solidFill>
        <a:effectLst/>
      </p:bgPr>
    </p:bg>
    <p:spTree>
      <p:nvGrpSpPr>
        <p:cNvPr id="1" name=""/>
        <p:cNvGrpSpPr/>
        <p:nvPr/>
      </p:nvGrpSpPr>
      <p:grpSpPr>
        <a:xfrm>
          <a:off x="0" y="0"/>
          <a:ext cx="0" cy="0"/>
          <a:chOff x="0" y="0"/>
          <a:chExt cx="0" cy="0"/>
        </a:xfrm>
      </p:grpSpPr>
      <p:sp>
        <p:nvSpPr>
          <p:cNvPr id="271" name="Slide Number"/>
          <p:cNvSpPr txBox="1">
            <a:spLocks noGrp="1"/>
          </p:cNvSpPr>
          <p:nvPr>
            <p:ph type="sldNum" sz="quarter" idx="2"/>
          </p:nvPr>
        </p:nvSpPr>
        <p:spPr>
          <a:xfrm>
            <a:off x="23829591" y="13104052"/>
            <a:ext cx="273656" cy="264256"/>
          </a:xfrm>
          <a:prstGeom prst="rect">
            <a:avLst/>
          </a:prstGeom>
        </p:spPr>
        <p:txBody>
          <a:bodyPr anchor="t"/>
          <a:lstStyle>
            <a:lvl1pPr>
              <a:defRPr>
                <a:solidFill>
                  <a:schemeClr val="accent5">
                    <a:lumOff val="6666"/>
                  </a:schemeClr>
                </a:solidFill>
                <a:latin typeface="+mn-lt"/>
                <a:ea typeface="+mn-ea"/>
                <a:cs typeface="+mn-cs"/>
                <a:sym typeface="Arial"/>
              </a:defRPr>
            </a:lvl1pPr>
          </a:lstStyle>
          <a:p>
            <a:fld id="{86CB4B4D-7CA3-9044-876B-883B54F8677D}" type="slidenum">
              <a:t>‹#›</a:t>
            </a:fld>
            <a:endParaRPr/>
          </a:p>
        </p:txBody>
      </p:sp>
      <p:pic>
        <p:nvPicPr>
          <p:cNvPr id="272" name="Picture 2" descr="Picture 2"/>
          <p:cNvPicPr>
            <a:picLocks noChangeAspect="1"/>
          </p:cNvPicPr>
          <p:nvPr/>
        </p:nvPicPr>
        <p:blipFill>
          <a:blip r:embed="rId2"/>
          <a:stretch>
            <a:fillRect/>
          </a:stretch>
        </p:blipFill>
        <p:spPr>
          <a:xfrm>
            <a:off x="23625083" y="381558"/>
            <a:ext cx="381001" cy="381001"/>
          </a:xfrm>
          <a:prstGeom prst="rect">
            <a:avLst/>
          </a:prstGeom>
          <a:ln w="12700">
            <a:miter lim="400000"/>
          </a:ln>
        </p:spPr>
      </p:pic>
      <p:sp>
        <p:nvSpPr>
          <p:cNvPr id="273" name="Footer Placeholder 4"/>
          <p:cNvSpPr txBox="1"/>
          <p:nvPr/>
        </p:nvSpPr>
        <p:spPr>
          <a:xfrm>
            <a:off x="328623" y="293243"/>
            <a:ext cx="4023360" cy="2642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1200">
                <a:solidFill>
                  <a:schemeClr val="accent5">
                    <a:lumOff val="6666"/>
                  </a:schemeClr>
                </a:solidFill>
                <a:latin typeface="+mn-lt"/>
                <a:ea typeface="+mn-ea"/>
                <a:cs typeface="+mn-cs"/>
                <a:sym typeface="Arial"/>
              </a:defRPr>
            </a:lvl1pPr>
          </a:lstStyle>
          <a:p>
            <a:r>
              <a:t>TRIPLE | PART OF HYPERSOLID</a:t>
            </a:r>
          </a:p>
        </p:txBody>
      </p:sp>
      <p:sp>
        <p:nvSpPr>
          <p:cNvPr id="274" name="Footer Placeholder 47"/>
          <p:cNvSpPr txBox="1"/>
          <p:nvPr/>
        </p:nvSpPr>
        <p:spPr>
          <a:xfrm>
            <a:off x="2174357" y="13104052"/>
            <a:ext cx="4023360" cy="2642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1200">
                <a:solidFill>
                  <a:schemeClr val="accent5">
                    <a:lumOff val="6666"/>
                  </a:schemeClr>
                </a:solidFill>
                <a:latin typeface="+mn-lt"/>
                <a:ea typeface="+mn-ea"/>
                <a:cs typeface="+mn-cs"/>
                <a:sym typeface="Arial"/>
              </a:defRPr>
            </a:lvl1pPr>
          </a:lstStyle>
          <a:p>
            <a:r>
              <a:t>PRESENTATION TITLE</a:t>
            </a:r>
          </a:p>
        </p:txBody>
      </p:sp>
      <p:pic>
        <p:nvPicPr>
          <p:cNvPr id="275" name="Image 4" descr="Image 4"/>
          <p:cNvPicPr>
            <a:picLocks noChangeAspect="1"/>
          </p:cNvPicPr>
          <p:nvPr/>
        </p:nvPicPr>
        <p:blipFill>
          <a:blip r:embed="rId3"/>
          <a:stretch>
            <a:fillRect/>
          </a:stretch>
        </p:blipFill>
        <p:spPr>
          <a:xfrm>
            <a:off x="11482234" y="2044700"/>
            <a:ext cx="10682036" cy="685800"/>
          </a:xfrm>
          <a:prstGeom prst="rect">
            <a:avLst/>
          </a:prstGeom>
          <a:ln w="12700">
            <a:miter lim="400000"/>
          </a:ln>
        </p:spPr>
      </p:pic>
      <p:sp>
        <p:nvSpPr>
          <p:cNvPr id="276" name="Text 7"/>
          <p:cNvSpPr txBox="1"/>
          <p:nvPr/>
        </p:nvSpPr>
        <p:spPr>
          <a:xfrm>
            <a:off x="11482234" y="2172424"/>
            <a:ext cx="8929218" cy="32875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spAutoFit/>
          </a:bodyPr>
          <a:lstStyle>
            <a:lvl1pPr>
              <a:lnSpc>
                <a:spcPts val="2600"/>
              </a:lnSpc>
              <a:spcBef>
                <a:spcPts val="800"/>
              </a:spcBef>
              <a:defRPr sz="2400">
                <a:solidFill>
                  <a:schemeClr val="accent5">
                    <a:lumOff val="6666"/>
                  </a:schemeClr>
                </a:solidFill>
                <a:latin typeface="+mn-lt"/>
                <a:ea typeface="+mn-ea"/>
                <a:cs typeface="+mn-cs"/>
                <a:sym typeface="Arial"/>
              </a:defRPr>
            </a:lvl1pPr>
          </a:lstStyle>
          <a:p>
            <a:r>
              <a:t>Chapter title</a:t>
            </a:r>
          </a:p>
        </p:txBody>
      </p:sp>
      <p:sp>
        <p:nvSpPr>
          <p:cNvPr id="277" name="Text 8"/>
          <p:cNvSpPr txBox="1"/>
          <p:nvPr/>
        </p:nvSpPr>
        <p:spPr>
          <a:xfrm>
            <a:off x="20601975" y="2171700"/>
            <a:ext cx="1562296" cy="32875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gn="r">
              <a:lnSpc>
                <a:spcPts val="2600"/>
              </a:lnSpc>
              <a:spcBef>
                <a:spcPts val="800"/>
              </a:spcBef>
              <a:defRPr sz="2400">
                <a:solidFill>
                  <a:schemeClr val="accent5">
                    <a:lumOff val="6666"/>
                  </a:schemeClr>
                </a:solidFill>
                <a:latin typeface="+mn-lt"/>
                <a:ea typeface="+mn-ea"/>
                <a:cs typeface="+mn-cs"/>
                <a:sym typeface="Arial"/>
              </a:defRPr>
            </a:lvl1pPr>
          </a:lstStyle>
          <a:p>
            <a:r>
              <a:t>1</a:t>
            </a:r>
          </a:p>
        </p:txBody>
      </p:sp>
      <p:pic>
        <p:nvPicPr>
          <p:cNvPr id="278" name="Image 5" descr="Image 5"/>
          <p:cNvPicPr>
            <a:picLocks noChangeAspect="1"/>
          </p:cNvPicPr>
          <p:nvPr/>
        </p:nvPicPr>
        <p:blipFill>
          <a:blip r:embed="rId3"/>
          <a:stretch>
            <a:fillRect/>
          </a:stretch>
        </p:blipFill>
        <p:spPr>
          <a:xfrm>
            <a:off x="11482234" y="2933700"/>
            <a:ext cx="10682036" cy="685800"/>
          </a:xfrm>
          <a:prstGeom prst="rect">
            <a:avLst/>
          </a:prstGeom>
          <a:ln w="12700">
            <a:miter lim="400000"/>
          </a:ln>
        </p:spPr>
      </p:pic>
      <p:sp>
        <p:nvSpPr>
          <p:cNvPr id="279" name="Text 9"/>
          <p:cNvSpPr txBox="1"/>
          <p:nvPr/>
        </p:nvSpPr>
        <p:spPr>
          <a:xfrm>
            <a:off x="11482234" y="3061424"/>
            <a:ext cx="8929218" cy="32875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spAutoFit/>
          </a:bodyPr>
          <a:lstStyle>
            <a:lvl1pPr>
              <a:lnSpc>
                <a:spcPts val="2600"/>
              </a:lnSpc>
              <a:spcBef>
                <a:spcPts val="800"/>
              </a:spcBef>
              <a:defRPr sz="2400">
                <a:solidFill>
                  <a:schemeClr val="accent5">
                    <a:lumOff val="6666"/>
                  </a:schemeClr>
                </a:solidFill>
                <a:latin typeface="+mn-lt"/>
                <a:ea typeface="+mn-ea"/>
                <a:cs typeface="+mn-cs"/>
                <a:sym typeface="Arial"/>
              </a:defRPr>
            </a:lvl1pPr>
          </a:lstStyle>
          <a:p>
            <a:r>
              <a:t>Chapter title</a:t>
            </a:r>
          </a:p>
        </p:txBody>
      </p:sp>
      <p:sp>
        <p:nvSpPr>
          <p:cNvPr id="280" name="Text 10"/>
          <p:cNvSpPr txBox="1"/>
          <p:nvPr/>
        </p:nvSpPr>
        <p:spPr>
          <a:xfrm>
            <a:off x="20601975" y="3060700"/>
            <a:ext cx="1562296" cy="32875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gn="r">
              <a:lnSpc>
                <a:spcPts val="2600"/>
              </a:lnSpc>
              <a:spcBef>
                <a:spcPts val="800"/>
              </a:spcBef>
              <a:defRPr sz="2400">
                <a:solidFill>
                  <a:schemeClr val="accent5">
                    <a:lumOff val="6666"/>
                  </a:schemeClr>
                </a:solidFill>
                <a:latin typeface="+mn-lt"/>
                <a:ea typeface="+mn-ea"/>
                <a:cs typeface="+mn-cs"/>
                <a:sym typeface="Arial"/>
              </a:defRPr>
            </a:lvl1pPr>
          </a:lstStyle>
          <a:p>
            <a:r>
              <a:t>2</a:t>
            </a:r>
          </a:p>
        </p:txBody>
      </p:sp>
      <p:pic>
        <p:nvPicPr>
          <p:cNvPr id="281" name="Image 6" descr="Image 6"/>
          <p:cNvPicPr>
            <a:picLocks noChangeAspect="1"/>
          </p:cNvPicPr>
          <p:nvPr/>
        </p:nvPicPr>
        <p:blipFill>
          <a:blip r:embed="rId3"/>
          <a:stretch>
            <a:fillRect/>
          </a:stretch>
        </p:blipFill>
        <p:spPr>
          <a:xfrm>
            <a:off x="11482234" y="3822700"/>
            <a:ext cx="10682036" cy="685800"/>
          </a:xfrm>
          <a:prstGeom prst="rect">
            <a:avLst/>
          </a:prstGeom>
          <a:ln w="12700">
            <a:miter lim="400000"/>
          </a:ln>
        </p:spPr>
      </p:pic>
      <p:sp>
        <p:nvSpPr>
          <p:cNvPr id="282" name="Text 11"/>
          <p:cNvSpPr txBox="1"/>
          <p:nvPr/>
        </p:nvSpPr>
        <p:spPr>
          <a:xfrm>
            <a:off x="11482234" y="3950424"/>
            <a:ext cx="8929218" cy="32875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spAutoFit/>
          </a:bodyPr>
          <a:lstStyle>
            <a:lvl1pPr>
              <a:lnSpc>
                <a:spcPts val="2600"/>
              </a:lnSpc>
              <a:spcBef>
                <a:spcPts val="800"/>
              </a:spcBef>
              <a:defRPr sz="2400">
                <a:solidFill>
                  <a:schemeClr val="accent5">
                    <a:lumOff val="6666"/>
                  </a:schemeClr>
                </a:solidFill>
                <a:latin typeface="+mn-lt"/>
                <a:ea typeface="+mn-ea"/>
                <a:cs typeface="+mn-cs"/>
                <a:sym typeface="Arial"/>
              </a:defRPr>
            </a:lvl1pPr>
          </a:lstStyle>
          <a:p>
            <a:r>
              <a:t>Chapter title</a:t>
            </a:r>
          </a:p>
        </p:txBody>
      </p:sp>
      <p:sp>
        <p:nvSpPr>
          <p:cNvPr id="283" name="Text 12"/>
          <p:cNvSpPr txBox="1"/>
          <p:nvPr/>
        </p:nvSpPr>
        <p:spPr>
          <a:xfrm>
            <a:off x="20601975" y="3949700"/>
            <a:ext cx="1562296" cy="32875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gn="r">
              <a:lnSpc>
                <a:spcPts val="2600"/>
              </a:lnSpc>
              <a:spcBef>
                <a:spcPts val="800"/>
              </a:spcBef>
              <a:defRPr sz="2400">
                <a:solidFill>
                  <a:schemeClr val="accent5">
                    <a:lumOff val="6666"/>
                  </a:schemeClr>
                </a:solidFill>
                <a:latin typeface="+mn-lt"/>
                <a:ea typeface="+mn-ea"/>
                <a:cs typeface="+mn-cs"/>
                <a:sym typeface="Arial"/>
              </a:defRPr>
            </a:lvl1pPr>
          </a:lstStyle>
          <a:p>
            <a:r>
              <a:t>3</a:t>
            </a:r>
          </a:p>
        </p:txBody>
      </p:sp>
      <p:pic>
        <p:nvPicPr>
          <p:cNvPr id="284" name="Image 7" descr="Image 7"/>
          <p:cNvPicPr>
            <a:picLocks noChangeAspect="1"/>
          </p:cNvPicPr>
          <p:nvPr/>
        </p:nvPicPr>
        <p:blipFill>
          <a:blip r:embed="rId3"/>
          <a:stretch>
            <a:fillRect/>
          </a:stretch>
        </p:blipFill>
        <p:spPr>
          <a:xfrm>
            <a:off x="11482234" y="4711700"/>
            <a:ext cx="10682036" cy="685800"/>
          </a:xfrm>
          <a:prstGeom prst="rect">
            <a:avLst/>
          </a:prstGeom>
          <a:ln w="12700">
            <a:miter lim="400000"/>
          </a:ln>
        </p:spPr>
      </p:pic>
      <p:sp>
        <p:nvSpPr>
          <p:cNvPr id="285" name="Text 13"/>
          <p:cNvSpPr txBox="1"/>
          <p:nvPr/>
        </p:nvSpPr>
        <p:spPr>
          <a:xfrm>
            <a:off x="11482234" y="4839424"/>
            <a:ext cx="8929218" cy="32875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spAutoFit/>
          </a:bodyPr>
          <a:lstStyle>
            <a:lvl1pPr>
              <a:lnSpc>
                <a:spcPts val="2600"/>
              </a:lnSpc>
              <a:spcBef>
                <a:spcPts val="800"/>
              </a:spcBef>
              <a:defRPr sz="2400">
                <a:solidFill>
                  <a:schemeClr val="accent5">
                    <a:lumOff val="6666"/>
                  </a:schemeClr>
                </a:solidFill>
                <a:latin typeface="+mn-lt"/>
                <a:ea typeface="+mn-ea"/>
                <a:cs typeface="+mn-cs"/>
                <a:sym typeface="Arial"/>
              </a:defRPr>
            </a:lvl1pPr>
          </a:lstStyle>
          <a:p>
            <a:r>
              <a:t>Chapter title</a:t>
            </a:r>
          </a:p>
        </p:txBody>
      </p:sp>
      <p:sp>
        <p:nvSpPr>
          <p:cNvPr id="286" name="Text 14"/>
          <p:cNvSpPr txBox="1"/>
          <p:nvPr/>
        </p:nvSpPr>
        <p:spPr>
          <a:xfrm>
            <a:off x="20601975" y="4838700"/>
            <a:ext cx="1562296" cy="32875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gn="r">
              <a:lnSpc>
                <a:spcPts val="2600"/>
              </a:lnSpc>
              <a:spcBef>
                <a:spcPts val="800"/>
              </a:spcBef>
              <a:defRPr sz="2400">
                <a:solidFill>
                  <a:schemeClr val="accent5">
                    <a:lumOff val="6666"/>
                  </a:schemeClr>
                </a:solidFill>
                <a:latin typeface="+mn-lt"/>
                <a:ea typeface="+mn-ea"/>
                <a:cs typeface="+mn-cs"/>
                <a:sym typeface="Arial"/>
              </a:defRPr>
            </a:lvl1pPr>
          </a:lstStyle>
          <a:p>
            <a:r>
              <a:t>4</a:t>
            </a:r>
          </a:p>
        </p:txBody>
      </p:sp>
      <p:pic>
        <p:nvPicPr>
          <p:cNvPr id="287" name="Image 8" descr="Image 8"/>
          <p:cNvPicPr>
            <a:picLocks noChangeAspect="1"/>
          </p:cNvPicPr>
          <p:nvPr/>
        </p:nvPicPr>
        <p:blipFill>
          <a:blip r:embed="rId3"/>
          <a:stretch>
            <a:fillRect/>
          </a:stretch>
        </p:blipFill>
        <p:spPr>
          <a:xfrm>
            <a:off x="11482234" y="5600700"/>
            <a:ext cx="10682036" cy="685800"/>
          </a:xfrm>
          <a:prstGeom prst="rect">
            <a:avLst/>
          </a:prstGeom>
          <a:ln w="12700">
            <a:miter lim="400000"/>
          </a:ln>
        </p:spPr>
      </p:pic>
      <p:sp>
        <p:nvSpPr>
          <p:cNvPr id="288" name="Text 15"/>
          <p:cNvSpPr txBox="1"/>
          <p:nvPr/>
        </p:nvSpPr>
        <p:spPr>
          <a:xfrm>
            <a:off x="11482234" y="5728424"/>
            <a:ext cx="8929218" cy="32875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spAutoFit/>
          </a:bodyPr>
          <a:lstStyle>
            <a:lvl1pPr>
              <a:lnSpc>
                <a:spcPts val="2600"/>
              </a:lnSpc>
              <a:spcBef>
                <a:spcPts val="800"/>
              </a:spcBef>
              <a:defRPr sz="2400">
                <a:solidFill>
                  <a:schemeClr val="accent5">
                    <a:lumOff val="6666"/>
                  </a:schemeClr>
                </a:solidFill>
                <a:latin typeface="+mn-lt"/>
                <a:ea typeface="+mn-ea"/>
                <a:cs typeface="+mn-cs"/>
                <a:sym typeface="Arial"/>
              </a:defRPr>
            </a:lvl1pPr>
          </a:lstStyle>
          <a:p>
            <a:r>
              <a:t>Chapter title</a:t>
            </a:r>
          </a:p>
        </p:txBody>
      </p:sp>
      <p:sp>
        <p:nvSpPr>
          <p:cNvPr id="289" name="Text 16"/>
          <p:cNvSpPr txBox="1"/>
          <p:nvPr/>
        </p:nvSpPr>
        <p:spPr>
          <a:xfrm>
            <a:off x="20601975" y="5727700"/>
            <a:ext cx="1562296" cy="32875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gn="r">
              <a:lnSpc>
                <a:spcPts val="2600"/>
              </a:lnSpc>
              <a:spcBef>
                <a:spcPts val="800"/>
              </a:spcBef>
              <a:defRPr sz="2400">
                <a:solidFill>
                  <a:schemeClr val="accent5">
                    <a:lumOff val="6666"/>
                  </a:schemeClr>
                </a:solidFill>
                <a:latin typeface="+mn-lt"/>
                <a:ea typeface="+mn-ea"/>
                <a:cs typeface="+mn-cs"/>
                <a:sym typeface="Arial"/>
              </a:defRPr>
            </a:lvl1pPr>
          </a:lstStyle>
          <a:p>
            <a:r>
              <a:t>5</a:t>
            </a:r>
          </a:p>
        </p:txBody>
      </p:sp>
      <p:pic>
        <p:nvPicPr>
          <p:cNvPr id="290" name="Image 9" descr="Image 9"/>
          <p:cNvPicPr>
            <a:picLocks noChangeAspect="1"/>
          </p:cNvPicPr>
          <p:nvPr/>
        </p:nvPicPr>
        <p:blipFill>
          <a:blip r:embed="rId3"/>
          <a:stretch>
            <a:fillRect/>
          </a:stretch>
        </p:blipFill>
        <p:spPr>
          <a:xfrm>
            <a:off x="11482234" y="6489700"/>
            <a:ext cx="10682036" cy="685800"/>
          </a:xfrm>
          <a:prstGeom prst="rect">
            <a:avLst/>
          </a:prstGeom>
          <a:ln w="12700">
            <a:miter lim="400000"/>
          </a:ln>
        </p:spPr>
      </p:pic>
      <p:sp>
        <p:nvSpPr>
          <p:cNvPr id="291" name="Text 17"/>
          <p:cNvSpPr txBox="1"/>
          <p:nvPr/>
        </p:nvSpPr>
        <p:spPr>
          <a:xfrm>
            <a:off x="11482234" y="6617424"/>
            <a:ext cx="8929218" cy="32875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spAutoFit/>
          </a:bodyPr>
          <a:lstStyle>
            <a:lvl1pPr>
              <a:lnSpc>
                <a:spcPts val="2600"/>
              </a:lnSpc>
              <a:spcBef>
                <a:spcPts val="800"/>
              </a:spcBef>
              <a:defRPr sz="2400">
                <a:solidFill>
                  <a:schemeClr val="accent5">
                    <a:lumOff val="6666"/>
                  </a:schemeClr>
                </a:solidFill>
                <a:latin typeface="+mn-lt"/>
                <a:ea typeface="+mn-ea"/>
                <a:cs typeface="+mn-cs"/>
                <a:sym typeface="Arial"/>
              </a:defRPr>
            </a:lvl1pPr>
          </a:lstStyle>
          <a:p>
            <a:r>
              <a:t>Chapter title</a:t>
            </a:r>
          </a:p>
        </p:txBody>
      </p:sp>
      <p:sp>
        <p:nvSpPr>
          <p:cNvPr id="292" name="Text 18"/>
          <p:cNvSpPr txBox="1"/>
          <p:nvPr/>
        </p:nvSpPr>
        <p:spPr>
          <a:xfrm>
            <a:off x="20601975" y="6616700"/>
            <a:ext cx="1562296" cy="32875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gn="r">
              <a:lnSpc>
                <a:spcPts val="2600"/>
              </a:lnSpc>
              <a:spcBef>
                <a:spcPts val="800"/>
              </a:spcBef>
              <a:defRPr sz="2400">
                <a:solidFill>
                  <a:schemeClr val="accent5">
                    <a:lumOff val="6666"/>
                  </a:schemeClr>
                </a:solidFill>
                <a:latin typeface="+mn-lt"/>
                <a:ea typeface="+mn-ea"/>
                <a:cs typeface="+mn-cs"/>
                <a:sym typeface="Arial"/>
              </a:defRPr>
            </a:lvl1pPr>
          </a:lstStyle>
          <a:p>
            <a:r>
              <a:t>6</a:t>
            </a:r>
          </a:p>
        </p:txBody>
      </p:sp>
      <p:pic>
        <p:nvPicPr>
          <p:cNvPr id="293" name="Image 10" descr="Image 10"/>
          <p:cNvPicPr>
            <a:picLocks noChangeAspect="1"/>
          </p:cNvPicPr>
          <p:nvPr/>
        </p:nvPicPr>
        <p:blipFill>
          <a:blip r:embed="rId3"/>
          <a:stretch>
            <a:fillRect/>
          </a:stretch>
        </p:blipFill>
        <p:spPr>
          <a:xfrm>
            <a:off x="11482234" y="7378700"/>
            <a:ext cx="10682036" cy="685800"/>
          </a:xfrm>
          <a:prstGeom prst="rect">
            <a:avLst/>
          </a:prstGeom>
          <a:ln w="12700">
            <a:miter lim="400000"/>
          </a:ln>
        </p:spPr>
      </p:pic>
      <p:sp>
        <p:nvSpPr>
          <p:cNvPr id="294" name="Text 19"/>
          <p:cNvSpPr txBox="1"/>
          <p:nvPr/>
        </p:nvSpPr>
        <p:spPr>
          <a:xfrm>
            <a:off x="11482234" y="7506424"/>
            <a:ext cx="8929218" cy="32875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spAutoFit/>
          </a:bodyPr>
          <a:lstStyle>
            <a:lvl1pPr>
              <a:lnSpc>
                <a:spcPts val="2600"/>
              </a:lnSpc>
              <a:spcBef>
                <a:spcPts val="800"/>
              </a:spcBef>
              <a:defRPr sz="2400">
                <a:solidFill>
                  <a:schemeClr val="accent5">
                    <a:lumOff val="6666"/>
                  </a:schemeClr>
                </a:solidFill>
                <a:latin typeface="+mn-lt"/>
                <a:ea typeface="+mn-ea"/>
                <a:cs typeface="+mn-cs"/>
                <a:sym typeface="Arial"/>
              </a:defRPr>
            </a:lvl1pPr>
          </a:lstStyle>
          <a:p>
            <a:r>
              <a:t>Chapter title</a:t>
            </a:r>
          </a:p>
        </p:txBody>
      </p:sp>
      <p:sp>
        <p:nvSpPr>
          <p:cNvPr id="295" name="Text 20"/>
          <p:cNvSpPr txBox="1"/>
          <p:nvPr/>
        </p:nvSpPr>
        <p:spPr>
          <a:xfrm>
            <a:off x="20601975" y="7505700"/>
            <a:ext cx="1562296" cy="32875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gn="r">
              <a:lnSpc>
                <a:spcPts val="2600"/>
              </a:lnSpc>
              <a:spcBef>
                <a:spcPts val="800"/>
              </a:spcBef>
              <a:defRPr sz="2400">
                <a:solidFill>
                  <a:schemeClr val="accent5">
                    <a:lumOff val="6666"/>
                  </a:schemeClr>
                </a:solidFill>
                <a:latin typeface="+mn-lt"/>
                <a:ea typeface="+mn-ea"/>
                <a:cs typeface="+mn-cs"/>
                <a:sym typeface="Arial"/>
              </a:defRPr>
            </a:lvl1pPr>
          </a:lstStyle>
          <a:p>
            <a:r>
              <a:t>8</a:t>
            </a:r>
          </a:p>
        </p:txBody>
      </p:sp>
      <p:pic>
        <p:nvPicPr>
          <p:cNvPr id="296" name="Image 11" descr="Image 11"/>
          <p:cNvPicPr>
            <a:picLocks noChangeAspect="1"/>
          </p:cNvPicPr>
          <p:nvPr/>
        </p:nvPicPr>
        <p:blipFill>
          <a:blip r:embed="rId3"/>
          <a:stretch>
            <a:fillRect/>
          </a:stretch>
        </p:blipFill>
        <p:spPr>
          <a:xfrm>
            <a:off x="11482234" y="8267700"/>
            <a:ext cx="10682036" cy="685800"/>
          </a:xfrm>
          <a:prstGeom prst="rect">
            <a:avLst/>
          </a:prstGeom>
          <a:ln w="12700">
            <a:miter lim="400000"/>
          </a:ln>
        </p:spPr>
      </p:pic>
      <p:sp>
        <p:nvSpPr>
          <p:cNvPr id="297" name="Text 21"/>
          <p:cNvSpPr txBox="1"/>
          <p:nvPr/>
        </p:nvSpPr>
        <p:spPr>
          <a:xfrm>
            <a:off x="11482234" y="8395424"/>
            <a:ext cx="8929218" cy="32875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spAutoFit/>
          </a:bodyPr>
          <a:lstStyle>
            <a:lvl1pPr>
              <a:lnSpc>
                <a:spcPts val="2600"/>
              </a:lnSpc>
              <a:spcBef>
                <a:spcPts val="800"/>
              </a:spcBef>
              <a:defRPr sz="2400">
                <a:solidFill>
                  <a:schemeClr val="accent5">
                    <a:lumOff val="6666"/>
                  </a:schemeClr>
                </a:solidFill>
                <a:latin typeface="+mn-lt"/>
                <a:ea typeface="+mn-ea"/>
                <a:cs typeface="+mn-cs"/>
                <a:sym typeface="Arial"/>
              </a:defRPr>
            </a:lvl1pPr>
          </a:lstStyle>
          <a:p>
            <a:r>
              <a:t>Chapter title</a:t>
            </a:r>
          </a:p>
        </p:txBody>
      </p:sp>
      <p:sp>
        <p:nvSpPr>
          <p:cNvPr id="298" name="Text 22"/>
          <p:cNvSpPr txBox="1"/>
          <p:nvPr/>
        </p:nvSpPr>
        <p:spPr>
          <a:xfrm>
            <a:off x="20601975" y="8394700"/>
            <a:ext cx="1562296" cy="32875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gn="r">
              <a:lnSpc>
                <a:spcPts val="2600"/>
              </a:lnSpc>
              <a:spcBef>
                <a:spcPts val="800"/>
              </a:spcBef>
              <a:defRPr sz="2400">
                <a:solidFill>
                  <a:schemeClr val="accent5">
                    <a:lumOff val="6666"/>
                  </a:schemeClr>
                </a:solidFill>
                <a:latin typeface="+mn-lt"/>
                <a:ea typeface="+mn-ea"/>
                <a:cs typeface="+mn-cs"/>
                <a:sym typeface="Arial"/>
              </a:defRPr>
            </a:lvl1pPr>
          </a:lstStyle>
          <a:p>
            <a:r>
              <a:t>9</a:t>
            </a:r>
          </a:p>
        </p:txBody>
      </p:sp>
      <p:pic>
        <p:nvPicPr>
          <p:cNvPr id="299" name="Image 12" descr="Image 12"/>
          <p:cNvPicPr>
            <a:picLocks noChangeAspect="1"/>
          </p:cNvPicPr>
          <p:nvPr/>
        </p:nvPicPr>
        <p:blipFill>
          <a:blip r:embed="rId3"/>
          <a:stretch>
            <a:fillRect/>
          </a:stretch>
        </p:blipFill>
        <p:spPr>
          <a:xfrm>
            <a:off x="11482234" y="9156700"/>
            <a:ext cx="10682036" cy="685800"/>
          </a:xfrm>
          <a:prstGeom prst="rect">
            <a:avLst/>
          </a:prstGeom>
          <a:ln w="12700">
            <a:miter lim="400000"/>
          </a:ln>
        </p:spPr>
      </p:pic>
      <p:sp>
        <p:nvSpPr>
          <p:cNvPr id="300" name="Text 23"/>
          <p:cNvSpPr txBox="1"/>
          <p:nvPr/>
        </p:nvSpPr>
        <p:spPr>
          <a:xfrm>
            <a:off x="11482234" y="9284424"/>
            <a:ext cx="8929218" cy="32875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spAutoFit/>
          </a:bodyPr>
          <a:lstStyle>
            <a:lvl1pPr>
              <a:lnSpc>
                <a:spcPts val="2600"/>
              </a:lnSpc>
              <a:spcBef>
                <a:spcPts val="800"/>
              </a:spcBef>
              <a:defRPr sz="2400">
                <a:solidFill>
                  <a:schemeClr val="accent5">
                    <a:lumOff val="6666"/>
                  </a:schemeClr>
                </a:solidFill>
                <a:latin typeface="+mn-lt"/>
                <a:ea typeface="+mn-ea"/>
                <a:cs typeface="+mn-cs"/>
                <a:sym typeface="Arial"/>
              </a:defRPr>
            </a:lvl1pPr>
          </a:lstStyle>
          <a:p>
            <a:r>
              <a:t>Chapter title</a:t>
            </a:r>
          </a:p>
        </p:txBody>
      </p:sp>
      <p:sp>
        <p:nvSpPr>
          <p:cNvPr id="301" name="Text 24"/>
          <p:cNvSpPr txBox="1"/>
          <p:nvPr/>
        </p:nvSpPr>
        <p:spPr>
          <a:xfrm>
            <a:off x="20601975" y="9283700"/>
            <a:ext cx="1562296" cy="32875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gn="r">
              <a:lnSpc>
                <a:spcPts val="2600"/>
              </a:lnSpc>
              <a:spcBef>
                <a:spcPts val="800"/>
              </a:spcBef>
              <a:defRPr sz="2400">
                <a:solidFill>
                  <a:schemeClr val="accent5">
                    <a:lumOff val="6666"/>
                  </a:schemeClr>
                </a:solidFill>
                <a:latin typeface="+mn-lt"/>
                <a:ea typeface="+mn-ea"/>
                <a:cs typeface="+mn-cs"/>
                <a:sym typeface="Arial"/>
              </a:defRPr>
            </a:lvl1pPr>
          </a:lstStyle>
          <a:p>
            <a:r>
              <a:t>10</a:t>
            </a:r>
          </a:p>
        </p:txBody>
      </p:sp>
      <p:pic>
        <p:nvPicPr>
          <p:cNvPr id="302" name="Image 13" descr="Image 13"/>
          <p:cNvPicPr>
            <a:picLocks noChangeAspect="1"/>
          </p:cNvPicPr>
          <p:nvPr/>
        </p:nvPicPr>
        <p:blipFill>
          <a:blip r:embed="rId3"/>
          <a:stretch>
            <a:fillRect/>
          </a:stretch>
        </p:blipFill>
        <p:spPr>
          <a:xfrm>
            <a:off x="11482234" y="10045700"/>
            <a:ext cx="10682036" cy="685800"/>
          </a:xfrm>
          <a:prstGeom prst="rect">
            <a:avLst/>
          </a:prstGeom>
          <a:ln w="12700">
            <a:miter lim="400000"/>
          </a:ln>
        </p:spPr>
      </p:pic>
      <p:sp>
        <p:nvSpPr>
          <p:cNvPr id="303" name="Text 25"/>
          <p:cNvSpPr txBox="1"/>
          <p:nvPr/>
        </p:nvSpPr>
        <p:spPr>
          <a:xfrm>
            <a:off x="11482234" y="10173424"/>
            <a:ext cx="8929218" cy="32875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spAutoFit/>
          </a:bodyPr>
          <a:lstStyle>
            <a:lvl1pPr>
              <a:lnSpc>
                <a:spcPts val="2600"/>
              </a:lnSpc>
              <a:spcBef>
                <a:spcPts val="800"/>
              </a:spcBef>
              <a:defRPr sz="2400">
                <a:solidFill>
                  <a:schemeClr val="accent5">
                    <a:lumOff val="6666"/>
                  </a:schemeClr>
                </a:solidFill>
                <a:latin typeface="+mn-lt"/>
                <a:ea typeface="+mn-ea"/>
                <a:cs typeface="+mn-cs"/>
                <a:sym typeface="Arial"/>
              </a:defRPr>
            </a:lvl1pPr>
          </a:lstStyle>
          <a:p>
            <a:r>
              <a:t>Chapter title</a:t>
            </a:r>
          </a:p>
        </p:txBody>
      </p:sp>
      <p:sp>
        <p:nvSpPr>
          <p:cNvPr id="304" name="Text 26"/>
          <p:cNvSpPr txBox="1"/>
          <p:nvPr/>
        </p:nvSpPr>
        <p:spPr>
          <a:xfrm>
            <a:off x="20601975" y="10172700"/>
            <a:ext cx="1562296" cy="32875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gn="r">
              <a:lnSpc>
                <a:spcPts val="2600"/>
              </a:lnSpc>
              <a:spcBef>
                <a:spcPts val="800"/>
              </a:spcBef>
              <a:defRPr sz="2400">
                <a:solidFill>
                  <a:schemeClr val="accent5">
                    <a:lumOff val="6666"/>
                  </a:schemeClr>
                </a:solidFill>
                <a:latin typeface="+mn-lt"/>
                <a:ea typeface="+mn-ea"/>
                <a:cs typeface="+mn-cs"/>
                <a:sym typeface="Arial"/>
              </a:defRPr>
            </a:lvl1pPr>
          </a:lstStyle>
          <a:p>
            <a:r>
              <a:t>11</a:t>
            </a:r>
          </a:p>
        </p:txBody>
      </p:sp>
      <p:pic>
        <p:nvPicPr>
          <p:cNvPr id="305" name="Image 14" descr="Image 14"/>
          <p:cNvPicPr>
            <a:picLocks noChangeAspect="1"/>
          </p:cNvPicPr>
          <p:nvPr/>
        </p:nvPicPr>
        <p:blipFill>
          <a:blip r:embed="rId3"/>
          <a:stretch>
            <a:fillRect/>
          </a:stretch>
        </p:blipFill>
        <p:spPr>
          <a:xfrm>
            <a:off x="11482234" y="10934700"/>
            <a:ext cx="10682036" cy="685800"/>
          </a:xfrm>
          <a:prstGeom prst="rect">
            <a:avLst/>
          </a:prstGeom>
          <a:ln w="12700">
            <a:miter lim="400000"/>
          </a:ln>
        </p:spPr>
      </p:pic>
      <p:sp>
        <p:nvSpPr>
          <p:cNvPr id="306" name="Text 27"/>
          <p:cNvSpPr txBox="1"/>
          <p:nvPr/>
        </p:nvSpPr>
        <p:spPr>
          <a:xfrm>
            <a:off x="11482234" y="11062424"/>
            <a:ext cx="8929218" cy="32875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spAutoFit/>
          </a:bodyPr>
          <a:lstStyle>
            <a:lvl1pPr>
              <a:lnSpc>
                <a:spcPts val="2600"/>
              </a:lnSpc>
              <a:spcBef>
                <a:spcPts val="800"/>
              </a:spcBef>
              <a:defRPr sz="2400">
                <a:solidFill>
                  <a:schemeClr val="accent5">
                    <a:lumOff val="6666"/>
                  </a:schemeClr>
                </a:solidFill>
                <a:latin typeface="+mn-lt"/>
                <a:ea typeface="+mn-ea"/>
                <a:cs typeface="+mn-cs"/>
                <a:sym typeface="Arial"/>
              </a:defRPr>
            </a:lvl1pPr>
          </a:lstStyle>
          <a:p>
            <a:r>
              <a:t>Chapter title</a:t>
            </a:r>
          </a:p>
        </p:txBody>
      </p:sp>
      <p:sp>
        <p:nvSpPr>
          <p:cNvPr id="307" name="Text 28"/>
          <p:cNvSpPr txBox="1"/>
          <p:nvPr/>
        </p:nvSpPr>
        <p:spPr>
          <a:xfrm>
            <a:off x="20601975" y="11061700"/>
            <a:ext cx="1562296" cy="32875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gn="r">
              <a:lnSpc>
                <a:spcPts val="2600"/>
              </a:lnSpc>
              <a:spcBef>
                <a:spcPts val="800"/>
              </a:spcBef>
              <a:defRPr sz="2400">
                <a:solidFill>
                  <a:schemeClr val="accent5">
                    <a:lumOff val="6666"/>
                  </a:schemeClr>
                </a:solidFill>
                <a:latin typeface="+mn-lt"/>
                <a:ea typeface="+mn-ea"/>
                <a:cs typeface="+mn-cs"/>
                <a:sym typeface="Arial"/>
              </a:defRPr>
            </a:lvl1pPr>
          </a:lstStyle>
          <a:p>
            <a:r>
              <a:t>12</a:t>
            </a:r>
          </a:p>
        </p:txBody>
      </p:sp>
      <p:sp>
        <p:nvSpPr>
          <p:cNvPr id="308" name="Text 30"/>
          <p:cNvSpPr txBox="1"/>
          <p:nvPr/>
        </p:nvSpPr>
        <p:spPr>
          <a:xfrm>
            <a:off x="2222778" y="2044700"/>
            <a:ext cx="7316114" cy="95577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nSpc>
                <a:spcPts val="7500"/>
              </a:lnSpc>
              <a:defRPr sz="7200">
                <a:solidFill>
                  <a:schemeClr val="accent5">
                    <a:lumOff val="6666"/>
                  </a:schemeClr>
                </a:solidFill>
                <a:latin typeface="+mn-lt"/>
                <a:ea typeface="+mn-ea"/>
                <a:cs typeface="+mn-cs"/>
                <a:sym typeface="Arial"/>
              </a:defRPr>
            </a:lvl1pPr>
          </a:lstStyle>
          <a:p>
            <a:r>
              <a:t>Contents</a:t>
            </a:r>
          </a:p>
        </p:txBody>
      </p:sp>
      <p:sp>
        <p:nvSpPr>
          <p:cNvPr id="309" name="Date Placeholder 1"/>
          <p:cNvSpPr txBox="1"/>
          <p:nvPr/>
        </p:nvSpPr>
        <p:spPr>
          <a:xfrm>
            <a:off x="328622" y="13104052"/>
            <a:ext cx="1115332" cy="2642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1200">
                <a:solidFill>
                  <a:schemeClr val="accent5">
                    <a:lumOff val="6666"/>
                  </a:schemeClr>
                </a:solidFill>
                <a:latin typeface="+mn-lt"/>
                <a:ea typeface="+mn-ea"/>
                <a:cs typeface="+mn-cs"/>
                <a:sym typeface="Arial"/>
              </a:defRPr>
            </a:lvl1pPr>
          </a:lstStyle>
          <a:p>
            <a:r>
              <a:t>SEP-24</a:t>
            </a: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x">
  <p:cSld name="Qoute Dark">
    <p:bg>
      <p:bgPr>
        <a:solidFill>
          <a:srgbClr val="1C1A1F"/>
        </a:solidFill>
        <a:effectLst/>
      </p:bgPr>
    </p:bg>
    <p:spTree>
      <p:nvGrpSpPr>
        <p:cNvPr id="1" name=""/>
        <p:cNvGrpSpPr/>
        <p:nvPr/>
      </p:nvGrpSpPr>
      <p:grpSpPr>
        <a:xfrm>
          <a:off x="0" y="0"/>
          <a:ext cx="0" cy="0"/>
          <a:chOff x="0" y="0"/>
          <a:chExt cx="0" cy="0"/>
        </a:xfrm>
      </p:grpSpPr>
      <p:sp>
        <p:nvSpPr>
          <p:cNvPr id="316" name="Slide Number"/>
          <p:cNvSpPr txBox="1">
            <a:spLocks noGrp="1"/>
          </p:cNvSpPr>
          <p:nvPr>
            <p:ph type="sldNum" sz="quarter" idx="2"/>
          </p:nvPr>
        </p:nvSpPr>
        <p:spPr>
          <a:xfrm>
            <a:off x="23829591" y="13104052"/>
            <a:ext cx="273656" cy="264256"/>
          </a:xfrm>
          <a:prstGeom prst="rect">
            <a:avLst/>
          </a:prstGeom>
        </p:spPr>
        <p:txBody>
          <a:bodyPr anchor="t"/>
          <a:lstStyle>
            <a:lvl1pPr>
              <a:defRPr>
                <a:solidFill>
                  <a:schemeClr val="accent5">
                    <a:lumOff val="6666"/>
                  </a:schemeClr>
                </a:solidFill>
                <a:latin typeface="+mn-lt"/>
                <a:ea typeface="+mn-ea"/>
                <a:cs typeface="+mn-cs"/>
                <a:sym typeface="Arial"/>
              </a:defRPr>
            </a:lvl1pPr>
          </a:lstStyle>
          <a:p>
            <a:fld id="{86CB4B4D-7CA3-9044-876B-883B54F8677D}" type="slidenum">
              <a:t>‹#›</a:t>
            </a:fld>
            <a:endParaRPr/>
          </a:p>
        </p:txBody>
      </p:sp>
      <p:pic>
        <p:nvPicPr>
          <p:cNvPr id="317" name="Picture 2" descr="Picture 2"/>
          <p:cNvPicPr>
            <a:picLocks noChangeAspect="1"/>
          </p:cNvPicPr>
          <p:nvPr/>
        </p:nvPicPr>
        <p:blipFill>
          <a:blip r:embed="rId2"/>
          <a:stretch>
            <a:fillRect/>
          </a:stretch>
        </p:blipFill>
        <p:spPr>
          <a:xfrm>
            <a:off x="23625083" y="381558"/>
            <a:ext cx="381001" cy="381001"/>
          </a:xfrm>
          <a:prstGeom prst="rect">
            <a:avLst/>
          </a:prstGeom>
          <a:ln w="12700">
            <a:miter lim="400000"/>
          </a:ln>
        </p:spPr>
      </p:pic>
      <p:sp>
        <p:nvSpPr>
          <p:cNvPr id="318" name="Footer Placeholder 4"/>
          <p:cNvSpPr txBox="1"/>
          <p:nvPr/>
        </p:nvSpPr>
        <p:spPr>
          <a:xfrm>
            <a:off x="328623" y="293243"/>
            <a:ext cx="4023360" cy="2642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1200">
                <a:solidFill>
                  <a:schemeClr val="accent5">
                    <a:lumOff val="6666"/>
                  </a:schemeClr>
                </a:solidFill>
                <a:latin typeface="+mn-lt"/>
                <a:ea typeface="+mn-ea"/>
                <a:cs typeface="+mn-cs"/>
                <a:sym typeface="Arial"/>
              </a:defRPr>
            </a:lvl1pPr>
          </a:lstStyle>
          <a:p>
            <a:r>
              <a:t>TRIPLE | PART OF HYPERSOLID</a:t>
            </a:r>
          </a:p>
        </p:txBody>
      </p:sp>
      <p:sp>
        <p:nvSpPr>
          <p:cNvPr id="319" name="Text 2"/>
          <p:cNvSpPr txBox="1">
            <a:spLocks noGrp="1"/>
          </p:cNvSpPr>
          <p:nvPr>
            <p:ph type="body" sz="quarter" idx="21"/>
          </p:nvPr>
        </p:nvSpPr>
        <p:spPr>
          <a:xfrm>
            <a:off x="2222778" y="2044700"/>
            <a:ext cx="18205610" cy="2669431"/>
          </a:xfrm>
          <a:prstGeom prst="rect">
            <a:avLst/>
          </a:prstGeom>
        </p:spPr>
        <p:txBody>
          <a:bodyPr lIns="0" tIns="0" rIns="0" bIns="0">
            <a:spAutoFit/>
          </a:bodyPr>
          <a:lstStyle>
            <a:lvl1pPr marL="0" indent="0">
              <a:lnSpc>
                <a:spcPts val="10500"/>
              </a:lnSpc>
              <a:spcBef>
                <a:spcPts val="0"/>
              </a:spcBef>
              <a:buSzTx/>
              <a:buFontTx/>
              <a:buNone/>
              <a:defRPr sz="10000" spc="-100">
                <a:solidFill>
                  <a:schemeClr val="accent5">
                    <a:lumOff val="6666"/>
                  </a:schemeClr>
                </a:solidFill>
                <a:latin typeface="+mn-lt"/>
                <a:ea typeface="+mn-ea"/>
                <a:cs typeface="+mn-cs"/>
                <a:sym typeface="Arial"/>
              </a:defRPr>
            </a:lvl1pPr>
          </a:lstStyle>
          <a:p>
            <a:r>
              <a:t>Double-click to insert a quote or brief statement here.</a:t>
            </a:r>
          </a:p>
        </p:txBody>
      </p:sp>
      <p:sp>
        <p:nvSpPr>
          <p:cNvPr id="320" name="Text 3"/>
          <p:cNvSpPr txBox="1">
            <a:spLocks noGrp="1"/>
          </p:cNvSpPr>
          <p:nvPr>
            <p:ph type="body" sz="quarter" idx="22"/>
          </p:nvPr>
        </p:nvSpPr>
        <p:spPr>
          <a:xfrm>
            <a:off x="2222778" y="11300698"/>
            <a:ext cx="10842922" cy="472202"/>
          </a:xfrm>
          <a:prstGeom prst="rect">
            <a:avLst/>
          </a:prstGeom>
        </p:spPr>
        <p:txBody>
          <a:bodyPr lIns="0" tIns="0" rIns="0" bIns="0" anchor="b">
            <a:spAutoFit/>
          </a:bodyPr>
          <a:lstStyle>
            <a:lvl1pPr marL="0" indent="0">
              <a:lnSpc>
                <a:spcPts val="3800"/>
              </a:lnSpc>
              <a:spcBef>
                <a:spcPts val="1600"/>
              </a:spcBef>
              <a:buSzTx/>
              <a:buFontTx/>
              <a:buNone/>
              <a:defRPr>
                <a:solidFill>
                  <a:srgbClr val="9C9B9D"/>
                </a:solidFill>
                <a:latin typeface="+mn-lt"/>
                <a:ea typeface="+mn-ea"/>
                <a:cs typeface="+mn-cs"/>
                <a:sym typeface="Arial"/>
              </a:defRPr>
            </a:lvl1pPr>
          </a:lstStyle>
          <a:p>
            <a:r>
              <a:t>Quote source</a:t>
            </a: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x">
  <p:cSld name="DEFAULT-DARK copy 6">
    <p:bg>
      <p:bgPr>
        <a:solidFill>
          <a:srgbClr val="1C1A1F"/>
        </a:solidFill>
        <a:effectLst/>
      </p:bgPr>
    </p:bg>
    <p:spTree>
      <p:nvGrpSpPr>
        <p:cNvPr id="1" name=""/>
        <p:cNvGrpSpPr/>
        <p:nvPr/>
      </p:nvGrpSpPr>
      <p:grpSpPr>
        <a:xfrm>
          <a:off x="0" y="0"/>
          <a:ext cx="0" cy="0"/>
          <a:chOff x="0" y="0"/>
          <a:chExt cx="0" cy="0"/>
        </a:xfrm>
      </p:grpSpPr>
      <p:sp>
        <p:nvSpPr>
          <p:cNvPr id="355" name="Image"/>
          <p:cNvSpPr>
            <a:spLocks noGrp="1"/>
          </p:cNvSpPr>
          <p:nvPr>
            <p:ph type="pic" idx="21"/>
          </p:nvPr>
        </p:nvSpPr>
        <p:spPr>
          <a:xfrm>
            <a:off x="-1" y="20643"/>
            <a:ext cx="24384001" cy="13712815"/>
          </a:xfrm>
          <a:prstGeom prst="rect">
            <a:avLst/>
          </a:prstGeom>
        </p:spPr>
        <p:txBody>
          <a:bodyPr lIns="91439" rIns="91439"/>
          <a:lstStyle/>
          <a:p>
            <a:endParaRPr/>
          </a:p>
        </p:txBody>
      </p:sp>
      <p:sp>
        <p:nvSpPr>
          <p:cNvPr id="356" name="Slide Number"/>
          <p:cNvSpPr txBox="1">
            <a:spLocks noGrp="1"/>
          </p:cNvSpPr>
          <p:nvPr>
            <p:ph type="sldNum" sz="quarter" idx="2"/>
          </p:nvPr>
        </p:nvSpPr>
        <p:spPr>
          <a:xfrm>
            <a:off x="23829591" y="13104052"/>
            <a:ext cx="273656" cy="264256"/>
          </a:xfrm>
          <a:prstGeom prst="rect">
            <a:avLst/>
          </a:prstGeom>
        </p:spPr>
        <p:txBody>
          <a:bodyPr anchor="t"/>
          <a:lstStyle>
            <a:lvl1pPr>
              <a:defRPr>
                <a:solidFill>
                  <a:schemeClr val="accent5">
                    <a:lumOff val="6666"/>
                  </a:schemeClr>
                </a:solidFill>
                <a:latin typeface="+mn-lt"/>
                <a:ea typeface="+mn-ea"/>
                <a:cs typeface="+mn-cs"/>
                <a:sym typeface="Arial"/>
              </a:defRPr>
            </a:lvl1pPr>
          </a:lstStyle>
          <a:p>
            <a:fld id="{86CB4B4D-7CA3-9044-876B-883B54F8677D}" type="slidenum">
              <a:t>‹#›</a:t>
            </a:fld>
            <a:endParaRPr/>
          </a:p>
        </p:txBody>
      </p:sp>
      <p:pic>
        <p:nvPicPr>
          <p:cNvPr id="357" name="Picture 2" descr="Picture 2"/>
          <p:cNvPicPr>
            <a:picLocks noChangeAspect="1"/>
          </p:cNvPicPr>
          <p:nvPr/>
        </p:nvPicPr>
        <p:blipFill>
          <a:blip r:embed="rId2"/>
          <a:stretch>
            <a:fillRect/>
          </a:stretch>
        </p:blipFill>
        <p:spPr>
          <a:xfrm>
            <a:off x="23625083" y="381558"/>
            <a:ext cx="381001" cy="381001"/>
          </a:xfrm>
          <a:prstGeom prst="rect">
            <a:avLst/>
          </a:prstGeom>
          <a:ln w="12700">
            <a:miter lim="400000"/>
          </a:ln>
        </p:spPr>
      </p:pic>
      <p:sp>
        <p:nvSpPr>
          <p:cNvPr id="358" name="Footer Placeholder 4"/>
          <p:cNvSpPr txBox="1"/>
          <p:nvPr/>
        </p:nvSpPr>
        <p:spPr>
          <a:xfrm>
            <a:off x="328623" y="293243"/>
            <a:ext cx="4023360" cy="2642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1200">
                <a:solidFill>
                  <a:schemeClr val="accent5">
                    <a:lumOff val="6666"/>
                  </a:schemeClr>
                </a:solidFill>
                <a:latin typeface="+mn-lt"/>
                <a:ea typeface="+mn-ea"/>
                <a:cs typeface="+mn-cs"/>
                <a:sym typeface="Arial"/>
              </a:defRPr>
            </a:lvl1pPr>
          </a:lstStyle>
          <a:p>
            <a:r>
              <a:t>TRIPLE | PART OF HYPERSOLID</a:t>
            </a:r>
          </a:p>
        </p:txBody>
      </p:sp>
      <p:sp>
        <p:nvSpPr>
          <p:cNvPr id="359" name="Footer Placeholder 2"/>
          <p:cNvSpPr txBox="1">
            <a:spLocks noGrp="1"/>
          </p:cNvSpPr>
          <p:nvPr>
            <p:ph type="body" sz="quarter" idx="22"/>
          </p:nvPr>
        </p:nvSpPr>
        <p:spPr>
          <a:xfrm>
            <a:off x="2174357" y="13104052"/>
            <a:ext cx="4023360" cy="264256"/>
          </a:xfrm>
          <a:prstGeom prst="rect">
            <a:avLst/>
          </a:prstGeom>
        </p:spPr>
        <p:txBody>
          <a:bodyPr>
            <a:spAutoFit/>
          </a:bodyPr>
          <a:lstStyle>
            <a:lvl1pPr marL="0" indent="0">
              <a:spcBef>
                <a:spcPts val="0"/>
              </a:spcBef>
              <a:buSzTx/>
              <a:buFontTx/>
              <a:buNone/>
              <a:defRPr sz="1200" cap="all">
                <a:solidFill>
                  <a:schemeClr val="accent5">
                    <a:lumOff val="6666"/>
                  </a:schemeClr>
                </a:solidFill>
                <a:latin typeface="+mn-lt"/>
                <a:ea typeface="+mn-ea"/>
                <a:cs typeface="+mn-cs"/>
                <a:sym typeface="Arial"/>
              </a:defRPr>
            </a:lvl1pPr>
          </a:lstStyle>
          <a:p>
            <a:r>
              <a:t>PRESENTATION TITLE</a:t>
            </a:r>
          </a:p>
        </p:txBody>
      </p:sp>
      <p:sp>
        <p:nvSpPr>
          <p:cNvPr id="360" name="Date Placeholder 1"/>
          <p:cNvSpPr txBox="1">
            <a:spLocks noGrp="1"/>
          </p:cNvSpPr>
          <p:nvPr>
            <p:ph type="body" sz="quarter" idx="23"/>
          </p:nvPr>
        </p:nvSpPr>
        <p:spPr>
          <a:xfrm>
            <a:off x="328622" y="13104052"/>
            <a:ext cx="1115332" cy="264256"/>
          </a:xfrm>
          <a:prstGeom prst="rect">
            <a:avLst/>
          </a:prstGeom>
        </p:spPr>
        <p:txBody>
          <a:bodyPr>
            <a:spAutoFit/>
          </a:bodyPr>
          <a:lstStyle>
            <a:lvl1pPr marL="0" indent="0">
              <a:spcBef>
                <a:spcPts val="0"/>
              </a:spcBef>
              <a:buSzTx/>
              <a:buFontTx/>
              <a:buNone/>
              <a:defRPr sz="1200">
                <a:solidFill>
                  <a:schemeClr val="accent5">
                    <a:lumOff val="6666"/>
                  </a:schemeClr>
                </a:solidFill>
                <a:latin typeface="+mn-lt"/>
                <a:ea typeface="+mn-ea"/>
                <a:cs typeface="+mn-cs"/>
                <a:sym typeface="Arial"/>
              </a:defRPr>
            </a:lvl1pPr>
          </a:lstStyle>
          <a:p>
            <a:r>
              <a:t>SEP-24</a:t>
            </a:r>
          </a:p>
        </p:txBody>
      </p:sp>
      <p:sp>
        <p:nvSpPr>
          <p:cNvPr id="361" name="Shape 6"/>
          <p:cNvSpPr>
            <a:spLocks noGrp="1"/>
          </p:cNvSpPr>
          <p:nvPr>
            <p:ph type="body" sz="quarter" idx="24"/>
          </p:nvPr>
        </p:nvSpPr>
        <p:spPr>
          <a:xfrm>
            <a:off x="448789" y="1617425"/>
            <a:ext cx="5156845" cy="10426701"/>
          </a:xfrm>
          <a:prstGeom prst="rect">
            <a:avLst/>
          </a:prstGeom>
          <a:solidFill>
            <a:schemeClr val="accent5">
              <a:lumOff val="6666"/>
              <a:alpha val="80000"/>
            </a:schemeClr>
          </a:solidFill>
        </p:spPr>
        <p:txBody>
          <a:bodyPr/>
          <a:lstStyle/>
          <a:p>
            <a:pPr marL="0" indent="0">
              <a:spcBef>
                <a:spcPts val="0"/>
              </a:spcBef>
              <a:buSzTx/>
              <a:buFontTx/>
              <a:buNone/>
              <a:defRPr sz="1800"/>
            </a:pPr>
            <a:endParaRPr/>
          </a:p>
        </p:txBody>
      </p:sp>
      <p:sp>
        <p:nvSpPr>
          <p:cNvPr id="362" name="Text 7"/>
          <p:cNvSpPr txBox="1">
            <a:spLocks noGrp="1"/>
          </p:cNvSpPr>
          <p:nvPr>
            <p:ph type="body" sz="quarter" idx="25"/>
          </p:nvPr>
        </p:nvSpPr>
        <p:spPr>
          <a:xfrm>
            <a:off x="762094" y="2044700"/>
            <a:ext cx="4530235" cy="954802"/>
          </a:xfrm>
          <a:prstGeom prst="rect">
            <a:avLst/>
          </a:prstGeom>
        </p:spPr>
        <p:txBody>
          <a:bodyPr lIns="0" tIns="0" rIns="0" bIns="0">
            <a:spAutoFit/>
          </a:bodyPr>
          <a:lstStyle>
            <a:lvl1pPr marL="0" indent="0">
              <a:lnSpc>
                <a:spcPts val="3800"/>
              </a:lnSpc>
              <a:spcBef>
                <a:spcPts val="0"/>
              </a:spcBef>
              <a:buSzTx/>
              <a:buFontTx/>
              <a:buNone/>
              <a:defRPr>
                <a:latin typeface="+mn-lt"/>
                <a:ea typeface="+mn-ea"/>
                <a:cs typeface="+mn-cs"/>
                <a:sym typeface="Arial"/>
              </a:defRPr>
            </a:lvl1pPr>
          </a:lstStyle>
          <a:p>
            <a:r>
              <a:t>This is a short title, maximum two lines</a:t>
            </a:r>
          </a:p>
        </p:txBody>
      </p:sp>
      <p:sp>
        <p:nvSpPr>
          <p:cNvPr id="363" name="Text 8"/>
          <p:cNvSpPr txBox="1">
            <a:spLocks noGrp="1"/>
          </p:cNvSpPr>
          <p:nvPr>
            <p:ph type="body" sz="quarter" idx="26"/>
          </p:nvPr>
        </p:nvSpPr>
        <p:spPr>
          <a:xfrm>
            <a:off x="762095" y="3708400"/>
            <a:ext cx="4470959" cy="4112444"/>
          </a:xfrm>
          <a:prstGeom prst="rect">
            <a:avLst/>
          </a:prstGeom>
        </p:spPr>
        <p:txBody>
          <a:bodyPr lIns="0" tIns="0" rIns="0" bIns="0">
            <a:spAutoFit/>
          </a:bodyPr>
          <a:lstStyle/>
          <a:p>
            <a:pPr marL="0" indent="0">
              <a:lnSpc>
                <a:spcPts val="2500"/>
              </a:lnSpc>
              <a:spcBef>
                <a:spcPts val="0"/>
              </a:spcBef>
              <a:buSzTx/>
              <a:buFontTx/>
              <a:buNone/>
              <a:defRPr sz="1800">
                <a:latin typeface="+mn-lt"/>
                <a:ea typeface="+mn-ea"/>
                <a:cs typeface="+mn-cs"/>
                <a:sym typeface="Arial"/>
              </a:defRPr>
            </a:pPr>
            <a:r>
              <a:t>Sed ut perspiciatis unde omnis istue natus error sit voluptatem accusantium doloremque laudantium, lorem totam ruem aperiam, eaque ipsa quae ab illo inventore veritatis et quasi architecto beatae vitae dicta sunt explicabo.</a:t>
            </a:r>
          </a:p>
          <a:p>
            <a:pPr marL="0" indent="0">
              <a:lnSpc>
                <a:spcPts val="2500"/>
              </a:lnSpc>
              <a:spcBef>
                <a:spcPts val="0"/>
              </a:spcBef>
              <a:buSzTx/>
              <a:buFontTx/>
              <a:buNone/>
              <a:defRPr sz="1800">
                <a:latin typeface="+mn-lt"/>
                <a:ea typeface="+mn-ea"/>
                <a:cs typeface="+mn-cs"/>
                <a:sym typeface="Arial"/>
              </a:defRPr>
            </a:pPr>
            <a:r>
              <a:t> </a:t>
            </a:r>
          </a:p>
          <a:p>
            <a:pPr marL="0" indent="0">
              <a:lnSpc>
                <a:spcPts val="2500"/>
              </a:lnSpc>
              <a:spcBef>
                <a:spcPts val="0"/>
              </a:spcBef>
              <a:buSzTx/>
              <a:buFontTx/>
              <a:buNone/>
              <a:defRPr sz="1800">
                <a:latin typeface="+mn-lt"/>
                <a:ea typeface="+mn-ea"/>
                <a:cs typeface="+mn-cs"/>
                <a:sym typeface="Arial"/>
              </a:defRPr>
            </a:pPr>
            <a:r>
              <a:t>Sed ut perspiciatis unde omnis istue natus error sit voluptatem accusantium doloremque laudantium, lorem totam ruem aperiam, eaque ipsa quae ab illo inventore veritatis et quasi architecto beatae vitae dicta sunt explicabo.</a:t>
            </a:r>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x">
  <p:cSld name="DEFAULT-DARK copy 7">
    <p:bg>
      <p:bgPr>
        <a:solidFill>
          <a:srgbClr val="1C1A1F"/>
        </a:solidFill>
        <a:effectLst/>
      </p:bgPr>
    </p:bg>
    <p:spTree>
      <p:nvGrpSpPr>
        <p:cNvPr id="1" name=""/>
        <p:cNvGrpSpPr/>
        <p:nvPr/>
      </p:nvGrpSpPr>
      <p:grpSpPr>
        <a:xfrm>
          <a:off x="0" y="0"/>
          <a:ext cx="0" cy="0"/>
          <a:chOff x="0" y="0"/>
          <a:chExt cx="0" cy="0"/>
        </a:xfrm>
      </p:grpSpPr>
      <p:sp>
        <p:nvSpPr>
          <p:cNvPr id="370" name="Slide Number"/>
          <p:cNvSpPr txBox="1">
            <a:spLocks noGrp="1"/>
          </p:cNvSpPr>
          <p:nvPr>
            <p:ph type="sldNum" sz="quarter" idx="2"/>
          </p:nvPr>
        </p:nvSpPr>
        <p:spPr>
          <a:xfrm>
            <a:off x="23829591" y="13104052"/>
            <a:ext cx="273656" cy="264256"/>
          </a:xfrm>
          <a:prstGeom prst="rect">
            <a:avLst/>
          </a:prstGeom>
        </p:spPr>
        <p:txBody>
          <a:bodyPr anchor="t"/>
          <a:lstStyle>
            <a:lvl1pPr>
              <a:defRPr>
                <a:solidFill>
                  <a:schemeClr val="accent5">
                    <a:lumOff val="6666"/>
                  </a:schemeClr>
                </a:solidFill>
                <a:latin typeface="+mn-lt"/>
                <a:ea typeface="+mn-ea"/>
                <a:cs typeface="+mn-cs"/>
                <a:sym typeface="Arial"/>
              </a:defRPr>
            </a:lvl1pPr>
          </a:lstStyle>
          <a:p>
            <a:fld id="{86CB4B4D-7CA3-9044-876B-883B54F8677D}" type="slidenum">
              <a:t>‹#›</a:t>
            </a:fld>
            <a:endParaRPr/>
          </a:p>
        </p:txBody>
      </p:sp>
      <p:pic>
        <p:nvPicPr>
          <p:cNvPr id="371" name="Picture 2" descr="Picture 2"/>
          <p:cNvPicPr>
            <a:picLocks noChangeAspect="1"/>
          </p:cNvPicPr>
          <p:nvPr/>
        </p:nvPicPr>
        <p:blipFill>
          <a:blip r:embed="rId2"/>
          <a:stretch>
            <a:fillRect/>
          </a:stretch>
        </p:blipFill>
        <p:spPr>
          <a:xfrm>
            <a:off x="23625083" y="381558"/>
            <a:ext cx="381001" cy="381001"/>
          </a:xfrm>
          <a:prstGeom prst="rect">
            <a:avLst/>
          </a:prstGeom>
          <a:ln w="12700">
            <a:miter lim="400000"/>
          </a:ln>
        </p:spPr>
      </p:pic>
      <p:sp>
        <p:nvSpPr>
          <p:cNvPr id="372" name="Footer Placeholder 4"/>
          <p:cNvSpPr txBox="1"/>
          <p:nvPr/>
        </p:nvSpPr>
        <p:spPr>
          <a:xfrm>
            <a:off x="328623" y="293243"/>
            <a:ext cx="4023360" cy="2642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1200">
                <a:solidFill>
                  <a:schemeClr val="accent5">
                    <a:lumOff val="6666"/>
                  </a:schemeClr>
                </a:solidFill>
                <a:latin typeface="+mn-lt"/>
                <a:ea typeface="+mn-ea"/>
                <a:cs typeface="+mn-cs"/>
                <a:sym typeface="Arial"/>
              </a:defRPr>
            </a:lvl1pPr>
          </a:lstStyle>
          <a:p>
            <a:r>
              <a:t>TRIPLE | PART OF HYPERSOLID</a:t>
            </a:r>
          </a:p>
        </p:txBody>
      </p:sp>
      <p:sp>
        <p:nvSpPr>
          <p:cNvPr id="373" name="Footer Placeholder 2"/>
          <p:cNvSpPr txBox="1">
            <a:spLocks noGrp="1"/>
          </p:cNvSpPr>
          <p:nvPr>
            <p:ph type="body" sz="quarter" idx="21"/>
          </p:nvPr>
        </p:nvSpPr>
        <p:spPr>
          <a:xfrm>
            <a:off x="2174357" y="13104052"/>
            <a:ext cx="4023360" cy="264256"/>
          </a:xfrm>
          <a:prstGeom prst="rect">
            <a:avLst/>
          </a:prstGeom>
        </p:spPr>
        <p:txBody>
          <a:bodyPr>
            <a:spAutoFit/>
          </a:bodyPr>
          <a:lstStyle>
            <a:lvl1pPr marL="0" indent="0">
              <a:spcBef>
                <a:spcPts val="0"/>
              </a:spcBef>
              <a:buSzTx/>
              <a:buFontTx/>
              <a:buNone/>
              <a:defRPr sz="1200" cap="all">
                <a:solidFill>
                  <a:schemeClr val="accent5">
                    <a:lumOff val="6666"/>
                  </a:schemeClr>
                </a:solidFill>
                <a:latin typeface="+mn-lt"/>
                <a:ea typeface="+mn-ea"/>
                <a:cs typeface="+mn-cs"/>
                <a:sym typeface="Arial"/>
              </a:defRPr>
            </a:lvl1pPr>
          </a:lstStyle>
          <a:p>
            <a:r>
              <a:t>PRESENTATION TITLE</a:t>
            </a:r>
          </a:p>
        </p:txBody>
      </p:sp>
      <p:sp>
        <p:nvSpPr>
          <p:cNvPr id="374" name="Text 7"/>
          <p:cNvSpPr txBox="1">
            <a:spLocks noGrp="1"/>
          </p:cNvSpPr>
          <p:nvPr>
            <p:ph type="body" sz="quarter" idx="22"/>
          </p:nvPr>
        </p:nvSpPr>
        <p:spPr>
          <a:xfrm>
            <a:off x="2222778" y="2044700"/>
            <a:ext cx="15749969" cy="1908275"/>
          </a:xfrm>
          <a:prstGeom prst="rect">
            <a:avLst/>
          </a:prstGeom>
        </p:spPr>
        <p:txBody>
          <a:bodyPr lIns="0" tIns="0" rIns="0" bIns="0">
            <a:spAutoFit/>
          </a:bodyPr>
          <a:lstStyle>
            <a:lvl1pPr marL="0" indent="0">
              <a:lnSpc>
                <a:spcPts val="7500"/>
              </a:lnSpc>
              <a:spcBef>
                <a:spcPts val="0"/>
              </a:spcBef>
              <a:buSzTx/>
              <a:buFontTx/>
              <a:buNone/>
              <a:defRPr sz="7200">
                <a:solidFill>
                  <a:schemeClr val="accent5">
                    <a:lumOff val="6666"/>
                  </a:schemeClr>
                </a:solidFill>
                <a:latin typeface="+mn-lt"/>
                <a:ea typeface="+mn-ea"/>
                <a:cs typeface="+mn-cs"/>
                <a:sym typeface="Arial"/>
              </a:defRPr>
            </a:lvl1pPr>
          </a:lstStyle>
          <a:p>
            <a:r>
              <a:t>Duis aute irure dolor in reprehenderit in velit esse cillum dolore eu</a:t>
            </a:r>
          </a:p>
        </p:txBody>
      </p:sp>
      <p:sp>
        <p:nvSpPr>
          <p:cNvPr id="375" name="Text 13"/>
          <p:cNvSpPr txBox="1">
            <a:spLocks noGrp="1"/>
          </p:cNvSpPr>
          <p:nvPr>
            <p:ph type="body" sz="quarter" idx="23"/>
          </p:nvPr>
        </p:nvSpPr>
        <p:spPr>
          <a:xfrm>
            <a:off x="18899962" y="2057400"/>
            <a:ext cx="5144144" cy="1254944"/>
          </a:xfrm>
          <a:prstGeom prst="rect">
            <a:avLst/>
          </a:prstGeom>
        </p:spPr>
        <p:txBody>
          <a:bodyPr lIns="0" tIns="0" rIns="0" bIns="0">
            <a:spAutoFit/>
          </a:bodyPr>
          <a:lstStyle>
            <a:lvl1pPr marL="0" indent="0">
              <a:lnSpc>
                <a:spcPts val="2500"/>
              </a:lnSpc>
              <a:spcBef>
                <a:spcPts val="0"/>
              </a:spcBef>
              <a:buSzTx/>
              <a:buFontTx/>
              <a:buNone/>
              <a:defRPr sz="1800">
                <a:solidFill>
                  <a:schemeClr val="accent5">
                    <a:lumOff val="6666"/>
                  </a:schemeClr>
                </a:solidFill>
                <a:latin typeface="+mn-lt"/>
                <a:ea typeface="+mn-ea"/>
                <a:cs typeface="+mn-cs"/>
                <a:sym typeface="Arial"/>
              </a:defRPr>
            </a:lvl1pPr>
          </a:lstStyle>
          <a:p>
            <a:r>
              <a:t>We are fast transitioning to a sustainable society. This is putting pressure on incumbents.  Organizations need to find new ways to make the most of a sustainable future. </a:t>
            </a:r>
          </a:p>
        </p:txBody>
      </p:sp>
      <p:sp>
        <p:nvSpPr>
          <p:cNvPr id="376" name="Image 5"/>
          <p:cNvSpPr>
            <a:spLocks noGrp="1"/>
          </p:cNvSpPr>
          <p:nvPr>
            <p:ph type="body" sz="quarter" idx="24"/>
          </p:nvPr>
        </p:nvSpPr>
        <p:spPr>
          <a:xfrm>
            <a:off x="2375178" y="5397500"/>
            <a:ext cx="5156846" cy="6426200"/>
          </a:xfrm>
          <a:prstGeom prst="rect">
            <a:avLst/>
          </a:prstGeom>
          <a:solidFill>
            <a:schemeClr val="accent4"/>
          </a:solidFill>
        </p:spPr>
        <p:txBody>
          <a:bodyPr anchor="ctr"/>
          <a:lstStyle/>
          <a:p>
            <a:pPr marL="0" indent="0">
              <a:spcBef>
                <a:spcPts val="0"/>
              </a:spcBef>
              <a:buSzTx/>
              <a:buFontTx/>
              <a:buNone/>
              <a:defRPr sz="1800"/>
            </a:pPr>
            <a:endParaRPr/>
          </a:p>
        </p:txBody>
      </p:sp>
      <p:sp>
        <p:nvSpPr>
          <p:cNvPr id="377" name="Image 6"/>
          <p:cNvSpPr>
            <a:spLocks noGrp="1"/>
          </p:cNvSpPr>
          <p:nvPr>
            <p:ph type="body" sz="quarter" idx="25"/>
          </p:nvPr>
        </p:nvSpPr>
        <p:spPr>
          <a:xfrm>
            <a:off x="7913069" y="5397500"/>
            <a:ext cx="5156846" cy="6426200"/>
          </a:xfrm>
          <a:prstGeom prst="rect">
            <a:avLst/>
          </a:prstGeom>
          <a:solidFill>
            <a:schemeClr val="accent4"/>
          </a:solidFill>
        </p:spPr>
        <p:txBody>
          <a:bodyPr anchor="ctr"/>
          <a:lstStyle/>
          <a:p>
            <a:pPr marL="0" indent="0">
              <a:spcBef>
                <a:spcPts val="0"/>
              </a:spcBef>
              <a:buSzTx/>
              <a:buFontTx/>
              <a:buNone/>
              <a:defRPr sz="1800"/>
            </a:pPr>
            <a:endParaRPr/>
          </a:p>
        </p:txBody>
      </p:sp>
      <p:sp>
        <p:nvSpPr>
          <p:cNvPr id="378" name="Image 7"/>
          <p:cNvSpPr>
            <a:spLocks noGrp="1"/>
          </p:cNvSpPr>
          <p:nvPr>
            <p:ph type="body" sz="quarter" idx="26"/>
          </p:nvPr>
        </p:nvSpPr>
        <p:spPr>
          <a:xfrm>
            <a:off x="13450961" y="5397500"/>
            <a:ext cx="5156846" cy="6426200"/>
          </a:xfrm>
          <a:prstGeom prst="rect">
            <a:avLst/>
          </a:prstGeom>
          <a:solidFill>
            <a:schemeClr val="accent4"/>
          </a:solidFill>
        </p:spPr>
        <p:txBody>
          <a:bodyPr anchor="ctr"/>
          <a:lstStyle/>
          <a:p>
            <a:pPr marL="0" indent="0">
              <a:spcBef>
                <a:spcPts val="0"/>
              </a:spcBef>
              <a:buSzTx/>
              <a:buFontTx/>
              <a:buNone/>
              <a:defRPr sz="1800"/>
            </a:pPr>
            <a:endParaRPr/>
          </a:p>
        </p:txBody>
      </p:sp>
      <p:sp>
        <p:nvSpPr>
          <p:cNvPr id="379" name="Image 8"/>
          <p:cNvSpPr>
            <a:spLocks noGrp="1"/>
          </p:cNvSpPr>
          <p:nvPr>
            <p:ph type="body" sz="quarter" idx="27"/>
          </p:nvPr>
        </p:nvSpPr>
        <p:spPr>
          <a:xfrm>
            <a:off x="18988853" y="5397500"/>
            <a:ext cx="5156846" cy="6426200"/>
          </a:xfrm>
          <a:prstGeom prst="rect">
            <a:avLst/>
          </a:prstGeom>
          <a:solidFill>
            <a:schemeClr val="accent4"/>
          </a:solidFill>
        </p:spPr>
        <p:txBody>
          <a:bodyPr anchor="ctr"/>
          <a:lstStyle/>
          <a:p>
            <a:pPr marL="0" indent="0">
              <a:spcBef>
                <a:spcPts val="0"/>
              </a:spcBef>
              <a:buSzTx/>
              <a:buFontTx/>
              <a:buNone/>
              <a:defRPr sz="1800"/>
            </a:pPr>
            <a:endParaRPr/>
          </a:p>
        </p:txBody>
      </p:sp>
      <p:sp>
        <p:nvSpPr>
          <p:cNvPr id="380" name="Date Placeholder 1"/>
          <p:cNvSpPr txBox="1">
            <a:spLocks noGrp="1"/>
          </p:cNvSpPr>
          <p:nvPr>
            <p:ph type="body" sz="quarter" idx="28"/>
          </p:nvPr>
        </p:nvSpPr>
        <p:spPr>
          <a:xfrm>
            <a:off x="328622" y="13104052"/>
            <a:ext cx="1115332" cy="264256"/>
          </a:xfrm>
          <a:prstGeom prst="rect">
            <a:avLst/>
          </a:prstGeom>
        </p:spPr>
        <p:txBody>
          <a:bodyPr>
            <a:spAutoFit/>
          </a:bodyPr>
          <a:lstStyle>
            <a:lvl1pPr marL="0" indent="0">
              <a:spcBef>
                <a:spcPts val="0"/>
              </a:spcBef>
              <a:buSzTx/>
              <a:buFontTx/>
              <a:buNone/>
              <a:defRPr sz="1200">
                <a:solidFill>
                  <a:schemeClr val="accent5">
                    <a:lumOff val="6666"/>
                  </a:schemeClr>
                </a:solidFill>
                <a:latin typeface="+mn-lt"/>
                <a:ea typeface="+mn-ea"/>
                <a:cs typeface="+mn-cs"/>
                <a:sym typeface="Arial"/>
              </a:defRPr>
            </a:lvl1pPr>
          </a:lstStyle>
          <a:p>
            <a:r>
              <a:t>SEP-24</a:t>
            </a:r>
          </a:p>
        </p:txBody>
      </p:sp>
    </p:spTree>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x">
  <p:cSld name="DEFAULT-DARK copy 9">
    <p:bg>
      <p:bgPr>
        <a:solidFill>
          <a:srgbClr val="1C1A1F"/>
        </a:solidFill>
        <a:effectLst/>
      </p:bgPr>
    </p:bg>
    <p:spTree>
      <p:nvGrpSpPr>
        <p:cNvPr id="1" name=""/>
        <p:cNvGrpSpPr/>
        <p:nvPr/>
      </p:nvGrpSpPr>
      <p:grpSpPr>
        <a:xfrm>
          <a:off x="0" y="0"/>
          <a:ext cx="0" cy="0"/>
          <a:chOff x="0" y="0"/>
          <a:chExt cx="0" cy="0"/>
        </a:xfrm>
      </p:grpSpPr>
      <p:sp>
        <p:nvSpPr>
          <p:cNvPr id="416" name="Slide Number"/>
          <p:cNvSpPr txBox="1">
            <a:spLocks noGrp="1"/>
          </p:cNvSpPr>
          <p:nvPr>
            <p:ph type="sldNum" sz="quarter" idx="2"/>
          </p:nvPr>
        </p:nvSpPr>
        <p:spPr>
          <a:xfrm>
            <a:off x="23829591" y="13104052"/>
            <a:ext cx="273656" cy="264256"/>
          </a:xfrm>
          <a:prstGeom prst="rect">
            <a:avLst/>
          </a:prstGeom>
        </p:spPr>
        <p:txBody>
          <a:bodyPr anchor="t"/>
          <a:lstStyle>
            <a:lvl1pPr>
              <a:defRPr>
                <a:solidFill>
                  <a:schemeClr val="accent5">
                    <a:lumOff val="6666"/>
                  </a:schemeClr>
                </a:solidFill>
                <a:latin typeface="+mn-lt"/>
                <a:ea typeface="+mn-ea"/>
                <a:cs typeface="+mn-cs"/>
                <a:sym typeface="Arial"/>
              </a:defRPr>
            </a:lvl1pPr>
          </a:lstStyle>
          <a:p>
            <a:fld id="{86CB4B4D-7CA3-9044-876B-883B54F8677D}" type="slidenum">
              <a:t>‹#›</a:t>
            </a:fld>
            <a:endParaRPr/>
          </a:p>
        </p:txBody>
      </p:sp>
      <p:pic>
        <p:nvPicPr>
          <p:cNvPr id="417" name="Picture 2" descr="Picture 2"/>
          <p:cNvPicPr>
            <a:picLocks noChangeAspect="1"/>
          </p:cNvPicPr>
          <p:nvPr/>
        </p:nvPicPr>
        <p:blipFill>
          <a:blip r:embed="rId2"/>
          <a:stretch>
            <a:fillRect/>
          </a:stretch>
        </p:blipFill>
        <p:spPr>
          <a:xfrm>
            <a:off x="23625083" y="381558"/>
            <a:ext cx="381001" cy="381001"/>
          </a:xfrm>
          <a:prstGeom prst="rect">
            <a:avLst/>
          </a:prstGeom>
          <a:ln w="12700">
            <a:miter lim="400000"/>
          </a:ln>
        </p:spPr>
      </p:pic>
      <p:sp>
        <p:nvSpPr>
          <p:cNvPr id="418" name="Footer Placeholder 4"/>
          <p:cNvSpPr txBox="1"/>
          <p:nvPr/>
        </p:nvSpPr>
        <p:spPr>
          <a:xfrm>
            <a:off x="328623" y="293243"/>
            <a:ext cx="4023360" cy="2642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1200">
                <a:solidFill>
                  <a:schemeClr val="accent5">
                    <a:lumOff val="6666"/>
                  </a:schemeClr>
                </a:solidFill>
                <a:latin typeface="+mn-lt"/>
                <a:ea typeface="+mn-ea"/>
                <a:cs typeface="+mn-cs"/>
                <a:sym typeface="Arial"/>
              </a:defRPr>
            </a:lvl1pPr>
          </a:lstStyle>
          <a:p>
            <a:r>
              <a:t>TRIPLE | PART OF HYPERSOLID</a:t>
            </a:r>
          </a:p>
        </p:txBody>
      </p:sp>
    </p:spTree>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tx">
  <p:cSld name="General">
    <p:bg>
      <p:bgPr>
        <a:solidFill>
          <a:srgbClr val="F3F4F5"/>
        </a:solidFill>
        <a:effectLst/>
      </p:bgPr>
    </p:bg>
    <p:spTree>
      <p:nvGrpSpPr>
        <p:cNvPr id="1" name=""/>
        <p:cNvGrpSpPr/>
        <p:nvPr/>
      </p:nvGrpSpPr>
      <p:grpSpPr>
        <a:xfrm>
          <a:off x="0" y="0"/>
          <a:ext cx="0" cy="0"/>
          <a:chOff x="0" y="0"/>
          <a:chExt cx="0" cy="0"/>
        </a:xfrm>
      </p:grpSpPr>
      <p:sp>
        <p:nvSpPr>
          <p:cNvPr id="425" name="Shape"/>
          <p:cNvSpPr/>
          <p:nvPr/>
        </p:nvSpPr>
        <p:spPr>
          <a:xfrm>
            <a:off x="-76740" y="-93694"/>
            <a:ext cx="12966614" cy="13890035"/>
          </a:xfrm>
          <a:custGeom>
            <a:avLst/>
            <a:gdLst/>
            <a:ahLst/>
            <a:cxnLst>
              <a:cxn ang="0">
                <a:pos x="wd2" y="hd2"/>
              </a:cxn>
              <a:cxn ang="5400000">
                <a:pos x="wd2" y="hd2"/>
              </a:cxn>
              <a:cxn ang="10800000">
                <a:pos x="wd2" y="hd2"/>
              </a:cxn>
              <a:cxn ang="16200000">
                <a:pos x="wd2" y="hd2"/>
              </a:cxn>
            </a:cxnLst>
            <a:rect l="0" t="0" r="r" b="b"/>
            <a:pathLst>
              <a:path w="21387" h="21600" extrusionOk="0">
                <a:moveTo>
                  <a:pt x="3" y="0"/>
                </a:moveTo>
                <a:lnTo>
                  <a:pt x="20666" y="0"/>
                </a:lnTo>
                <a:cubicBezTo>
                  <a:pt x="19689" y="2779"/>
                  <a:pt x="19478" y="5746"/>
                  <a:pt x="20050" y="8622"/>
                </a:cubicBezTo>
                <a:cubicBezTo>
                  <a:pt x="20423" y="10497"/>
                  <a:pt x="21128" y="12312"/>
                  <a:pt x="21328" y="14214"/>
                </a:cubicBezTo>
                <a:cubicBezTo>
                  <a:pt x="21600" y="16809"/>
                  <a:pt x="20927" y="19414"/>
                  <a:pt x="19420" y="21600"/>
                </a:cubicBezTo>
                <a:lnTo>
                  <a:pt x="0" y="21529"/>
                </a:lnTo>
                <a:lnTo>
                  <a:pt x="3" y="0"/>
                </a:lnTo>
                <a:close/>
              </a:path>
            </a:pathLst>
          </a:custGeom>
          <a:solidFill>
            <a:schemeClr val="accent5">
              <a:lumOff val="6666"/>
            </a:schemeClr>
          </a:solidFill>
          <a:ln w="12700">
            <a:miter lim="400000"/>
          </a:ln>
        </p:spPr>
        <p:txBody>
          <a:bodyPr lIns="0" tIns="0" rIns="0" bIns="0" anchor="ctr"/>
          <a:lstStyle/>
          <a:p>
            <a:pPr algn="ctr" defTabSz="825500">
              <a:defRPr sz="3200">
                <a:solidFill>
                  <a:schemeClr val="accent5">
                    <a:lumOff val="6666"/>
                  </a:schemeClr>
                </a:solidFill>
                <a:latin typeface="Helvetica Neue Medium"/>
                <a:ea typeface="Helvetica Neue Medium"/>
                <a:cs typeface="Helvetica Neue Medium"/>
                <a:sym typeface="Helvetica Neue Medium"/>
              </a:defRPr>
            </a:pPr>
            <a:endParaRPr/>
          </a:p>
        </p:txBody>
      </p:sp>
      <p:sp>
        <p:nvSpPr>
          <p:cNvPr id="426" name="Subtitle"/>
          <p:cNvSpPr txBox="1">
            <a:spLocks noGrp="1"/>
          </p:cNvSpPr>
          <p:nvPr>
            <p:ph type="body" sz="quarter" idx="21"/>
          </p:nvPr>
        </p:nvSpPr>
        <p:spPr>
          <a:xfrm>
            <a:off x="1055138" y="1679402"/>
            <a:ext cx="10223501" cy="680065"/>
          </a:xfrm>
          <a:prstGeom prst="rect">
            <a:avLst/>
          </a:prstGeom>
        </p:spPr>
        <p:txBody>
          <a:bodyPr lIns="50800" tIns="50800" rIns="50800" bIns="50800" anchor="b">
            <a:normAutofit/>
          </a:bodyPr>
          <a:lstStyle>
            <a:lvl1pPr marL="0" indent="0" defTabSz="825500">
              <a:spcBef>
                <a:spcPts val="0"/>
              </a:spcBef>
              <a:buSzTx/>
              <a:buFontTx/>
              <a:buNone/>
              <a:defRPr sz="2600" cap="all" spc="390">
                <a:solidFill>
                  <a:srgbClr val="FF4E68"/>
                </a:solidFill>
                <a:latin typeface="Rubik Medium"/>
                <a:ea typeface="Rubik Medium"/>
                <a:cs typeface="Rubik Medium"/>
                <a:sym typeface="Rubik Medium"/>
              </a:defRPr>
            </a:lvl1pPr>
          </a:lstStyle>
          <a:p>
            <a:r>
              <a:t>Subtitle</a:t>
            </a:r>
          </a:p>
        </p:txBody>
      </p:sp>
      <p:sp>
        <p:nvSpPr>
          <p:cNvPr id="427" name="Body text lorem ipsum dolor sit amet, consectetur adipiscing elit. Suspendisse eget eros vitae arcu semper imperdiet eget non massa."/>
          <p:cNvSpPr txBox="1">
            <a:spLocks noGrp="1"/>
          </p:cNvSpPr>
          <p:nvPr>
            <p:ph type="body" sz="quarter" idx="22"/>
          </p:nvPr>
        </p:nvSpPr>
        <p:spPr>
          <a:xfrm>
            <a:off x="1055138" y="4149037"/>
            <a:ext cx="8609975" cy="3784601"/>
          </a:xfrm>
          <a:prstGeom prst="rect">
            <a:avLst/>
          </a:prstGeom>
        </p:spPr>
        <p:txBody>
          <a:bodyPr lIns="50800" tIns="50800" rIns="50800" bIns="50800">
            <a:spAutoFit/>
          </a:bodyPr>
          <a:lstStyle>
            <a:lvl1pPr marL="0" indent="0" defTabSz="825500">
              <a:lnSpc>
                <a:spcPct val="120000"/>
              </a:lnSpc>
              <a:spcBef>
                <a:spcPts val="5900"/>
              </a:spcBef>
              <a:buSzTx/>
              <a:buFontTx/>
              <a:buNone/>
              <a:defRPr sz="4200">
                <a:solidFill>
                  <a:srgbClr val="0E0940"/>
                </a:solidFill>
                <a:latin typeface="Rubik"/>
                <a:ea typeface="Rubik"/>
                <a:cs typeface="Rubik"/>
                <a:sym typeface="Rubik"/>
              </a:defRPr>
            </a:lvl1pPr>
          </a:lstStyle>
          <a:p>
            <a:r>
              <a:t>Body text lorem ipsum dolor sit amet, consectetur adipiscing elit. Suspendisse eget eros vitae arcu semper imperdiet eget non massa.</a:t>
            </a:r>
          </a:p>
        </p:txBody>
      </p:sp>
      <p:sp>
        <p:nvSpPr>
          <p:cNvPr id="428" name="Small title"/>
          <p:cNvSpPr txBox="1">
            <a:spLocks noGrp="1"/>
          </p:cNvSpPr>
          <p:nvPr>
            <p:ph type="body" sz="quarter" idx="23"/>
          </p:nvPr>
        </p:nvSpPr>
        <p:spPr>
          <a:xfrm>
            <a:off x="1055138" y="2594964"/>
            <a:ext cx="9064063" cy="1318576"/>
          </a:xfrm>
          <a:prstGeom prst="rect">
            <a:avLst/>
          </a:prstGeom>
        </p:spPr>
        <p:txBody>
          <a:bodyPr lIns="50800" tIns="50800" rIns="50800" bIns="50800">
            <a:normAutofit/>
          </a:bodyPr>
          <a:lstStyle>
            <a:lvl1pPr marL="0" indent="0" defTabSz="825500">
              <a:spcBef>
                <a:spcPts val="0"/>
              </a:spcBef>
              <a:buSzTx/>
              <a:buFontTx/>
              <a:buNone/>
              <a:defRPr sz="7000" b="1" cap="all">
                <a:solidFill>
                  <a:srgbClr val="0E0940"/>
                </a:solidFill>
                <a:latin typeface="+mj-lt"/>
                <a:ea typeface="+mj-ea"/>
                <a:cs typeface="+mj-cs"/>
                <a:sym typeface="Helvetica"/>
              </a:defRPr>
            </a:lvl1pPr>
          </a:lstStyle>
          <a:p>
            <a:r>
              <a:t>Small title</a:t>
            </a:r>
          </a:p>
        </p:txBody>
      </p:sp>
      <p:sp>
        <p:nvSpPr>
          <p:cNvPr id="429" name="Slide Number"/>
          <p:cNvSpPr txBox="1">
            <a:spLocks noGrp="1"/>
          </p:cNvSpPr>
          <p:nvPr>
            <p:ph type="sldNum" sz="quarter" idx="2"/>
          </p:nvPr>
        </p:nvSpPr>
        <p:spPr>
          <a:xfrm>
            <a:off x="11959031" y="13081000"/>
            <a:ext cx="453238" cy="461059"/>
          </a:xfrm>
          <a:prstGeom prst="rect">
            <a:avLst/>
          </a:prstGeom>
        </p:spPr>
        <p:txBody>
          <a:bodyPr lIns="50800" tIns="50800" rIns="50800" bIns="50800" anchor="t"/>
          <a:lstStyle>
            <a:lvl1pPr algn="ctr" defTabSz="825500">
              <a:defRPr sz="2400">
                <a:solidFill>
                  <a:srgbClr val="000000"/>
                </a:solidFill>
                <a:latin typeface="Helvetica Neue Light"/>
                <a:ea typeface="Helvetica Neue Light"/>
                <a:cs typeface="Helvetica Neue Light"/>
                <a:sym typeface="Helvetica Neue Light"/>
              </a:defRPr>
            </a:lvl1p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DEFAULT">
    <p:bg>
      <p:bgPr>
        <a:solidFill>
          <a:schemeClr val="accent5">
            <a:lumOff val="6666"/>
          </a:schemeClr>
        </a:solidFill>
        <a:effectLst/>
      </p:bgPr>
    </p:bg>
    <p:spTree>
      <p:nvGrpSpPr>
        <p:cNvPr id="1" name=""/>
        <p:cNvGrpSpPr/>
        <p:nvPr/>
      </p:nvGrpSpPr>
      <p:grpSpPr>
        <a:xfrm>
          <a:off x="0" y="0"/>
          <a:ext cx="0" cy="0"/>
          <a:chOff x="0" y="0"/>
          <a:chExt cx="0" cy="0"/>
        </a:xfrm>
      </p:grpSpPr>
      <p:sp>
        <p:nvSpPr>
          <p:cNvPr id="2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tx">
  <p:cSld name="General - centered ">
    <p:bg>
      <p:bgPr>
        <a:solidFill>
          <a:schemeClr val="accent5">
            <a:lumOff val="6666"/>
          </a:schemeClr>
        </a:solidFill>
        <a:effectLst/>
      </p:bgPr>
    </p:bg>
    <p:spTree>
      <p:nvGrpSpPr>
        <p:cNvPr id="1" name=""/>
        <p:cNvGrpSpPr/>
        <p:nvPr/>
      </p:nvGrpSpPr>
      <p:grpSpPr>
        <a:xfrm>
          <a:off x="0" y="0"/>
          <a:ext cx="0" cy="0"/>
          <a:chOff x="0" y="0"/>
          <a:chExt cx="0" cy="0"/>
        </a:xfrm>
      </p:grpSpPr>
      <p:sp>
        <p:nvSpPr>
          <p:cNvPr id="436" name="Shape"/>
          <p:cNvSpPr/>
          <p:nvPr/>
        </p:nvSpPr>
        <p:spPr>
          <a:xfrm>
            <a:off x="-33809" y="10371031"/>
            <a:ext cx="24451618" cy="3397638"/>
          </a:xfrm>
          <a:custGeom>
            <a:avLst/>
            <a:gdLst/>
            <a:ahLst/>
            <a:cxnLst>
              <a:cxn ang="0">
                <a:pos x="wd2" y="hd2"/>
              </a:cxn>
              <a:cxn ang="5400000">
                <a:pos x="wd2" y="hd2"/>
              </a:cxn>
              <a:cxn ang="10800000">
                <a:pos x="wd2" y="hd2"/>
              </a:cxn>
              <a:cxn ang="16200000">
                <a:pos x="wd2" y="hd2"/>
              </a:cxn>
            </a:cxnLst>
            <a:rect l="0" t="0" r="r" b="b"/>
            <a:pathLst>
              <a:path w="21600" h="21460" extrusionOk="0">
                <a:moveTo>
                  <a:pt x="0" y="8824"/>
                </a:moveTo>
                <a:cubicBezTo>
                  <a:pt x="1828" y="5177"/>
                  <a:pt x="3724" y="3542"/>
                  <a:pt x="5622" y="3975"/>
                </a:cubicBezTo>
                <a:cubicBezTo>
                  <a:pt x="8328" y="4594"/>
                  <a:pt x="11008" y="9411"/>
                  <a:pt x="13709" y="7681"/>
                </a:cubicBezTo>
                <a:cubicBezTo>
                  <a:pt x="15639" y="6445"/>
                  <a:pt x="17496" y="1890"/>
                  <a:pt x="19424" y="474"/>
                </a:cubicBezTo>
                <a:cubicBezTo>
                  <a:pt x="20136" y="-50"/>
                  <a:pt x="20854" y="-140"/>
                  <a:pt x="21569" y="205"/>
                </a:cubicBezTo>
                <a:lnTo>
                  <a:pt x="21600" y="21460"/>
                </a:lnTo>
                <a:lnTo>
                  <a:pt x="8" y="21443"/>
                </a:lnTo>
                <a:lnTo>
                  <a:pt x="0" y="8824"/>
                </a:lnTo>
                <a:close/>
              </a:path>
            </a:pathLst>
          </a:custGeom>
          <a:solidFill>
            <a:srgbClr val="F3F4F5"/>
          </a:solidFill>
          <a:ln w="12700">
            <a:miter lim="400000"/>
          </a:ln>
        </p:spPr>
        <p:txBody>
          <a:bodyPr lIns="0" tIns="0" rIns="0" bIns="0" anchor="ctr"/>
          <a:lstStyle/>
          <a:p>
            <a:pPr algn="ctr" defTabSz="825500">
              <a:defRPr sz="3200">
                <a:solidFill>
                  <a:schemeClr val="accent5">
                    <a:lumOff val="6666"/>
                  </a:schemeClr>
                </a:solidFill>
                <a:latin typeface="Helvetica Neue Medium"/>
                <a:ea typeface="Helvetica Neue Medium"/>
                <a:cs typeface="Helvetica Neue Medium"/>
                <a:sym typeface="Helvetica Neue Medium"/>
              </a:defRPr>
            </a:pPr>
            <a:endParaRPr/>
          </a:p>
        </p:txBody>
      </p:sp>
      <p:sp>
        <p:nvSpPr>
          <p:cNvPr id="437" name="Body text lorem ipsum dolor sit amet, consectetur adipiscing elit. Suspendisse eget eros vitae arcu semper imperdiet eget non massa. Lorem ipsum dolor sit amet, consectetur adipiscing elit. Suspendisse eget eros vitae arcu semper imperdiet eget non massa"/>
          <p:cNvSpPr txBox="1">
            <a:spLocks noGrp="1"/>
          </p:cNvSpPr>
          <p:nvPr>
            <p:ph type="body" sz="quarter" idx="21" hasCustomPrompt="1"/>
          </p:nvPr>
        </p:nvSpPr>
        <p:spPr>
          <a:xfrm>
            <a:off x="4552370" y="4463427"/>
            <a:ext cx="15279260" cy="3784601"/>
          </a:xfrm>
          <a:prstGeom prst="rect">
            <a:avLst/>
          </a:prstGeom>
        </p:spPr>
        <p:txBody>
          <a:bodyPr lIns="50800" tIns="50800" rIns="50800" bIns="50800">
            <a:spAutoFit/>
          </a:bodyPr>
          <a:lstStyle>
            <a:lvl1pPr marL="0" indent="0" algn="ctr" defTabSz="825500">
              <a:lnSpc>
                <a:spcPct val="120000"/>
              </a:lnSpc>
              <a:spcBef>
                <a:spcPts val="5900"/>
              </a:spcBef>
              <a:buSzTx/>
              <a:buFontTx/>
              <a:buNone/>
              <a:defRPr sz="4200">
                <a:solidFill>
                  <a:srgbClr val="0E0940"/>
                </a:solidFill>
                <a:latin typeface="Rubik"/>
                <a:ea typeface="Rubik"/>
                <a:cs typeface="Rubik"/>
                <a:sym typeface="Rubik"/>
              </a:defRPr>
            </a:lvl1pPr>
          </a:lstStyle>
          <a:p>
            <a:r>
              <a:t>Body text</a:t>
            </a:r>
          </a:p>
        </p:txBody>
      </p:sp>
      <p:sp>
        <p:nvSpPr>
          <p:cNvPr id="438" name="Subtitle"/>
          <p:cNvSpPr txBox="1">
            <a:spLocks noGrp="1"/>
          </p:cNvSpPr>
          <p:nvPr>
            <p:ph type="body" sz="quarter" idx="22"/>
          </p:nvPr>
        </p:nvSpPr>
        <p:spPr>
          <a:xfrm>
            <a:off x="7080250" y="1679402"/>
            <a:ext cx="10223500" cy="680065"/>
          </a:xfrm>
          <a:prstGeom prst="rect">
            <a:avLst/>
          </a:prstGeom>
        </p:spPr>
        <p:txBody>
          <a:bodyPr lIns="50800" tIns="50800" rIns="50800" bIns="50800" anchor="b">
            <a:normAutofit/>
          </a:bodyPr>
          <a:lstStyle>
            <a:lvl1pPr marL="0" indent="0" algn="ctr" defTabSz="825500">
              <a:spcBef>
                <a:spcPts val="0"/>
              </a:spcBef>
              <a:buSzTx/>
              <a:buFontTx/>
              <a:buNone/>
              <a:defRPr sz="2600" cap="all" spc="390">
                <a:solidFill>
                  <a:srgbClr val="FF4E68"/>
                </a:solidFill>
                <a:latin typeface="Rubik Medium"/>
                <a:ea typeface="Rubik Medium"/>
                <a:cs typeface="Rubik Medium"/>
                <a:sym typeface="Rubik Medium"/>
              </a:defRPr>
            </a:lvl1pPr>
          </a:lstStyle>
          <a:p>
            <a:r>
              <a:t>Subtitle</a:t>
            </a:r>
          </a:p>
        </p:txBody>
      </p:sp>
      <p:sp>
        <p:nvSpPr>
          <p:cNvPr id="439" name="Small title"/>
          <p:cNvSpPr txBox="1">
            <a:spLocks noGrp="1"/>
          </p:cNvSpPr>
          <p:nvPr>
            <p:ph type="body" sz="quarter" idx="23"/>
          </p:nvPr>
        </p:nvSpPr>
        <p:spPr>
          <a:xfrm>
            <a:off x="7659968" y="2594964"/>
            <a:ext cx="9064064" cy="1318576"/>
          </a:xfrm>
          <a:prstGeom prst="rect">
            <a:avLst/>
          </a:prstGeom>
        </p:spPr>
        <p:txBody>
          <a:bodyPr lIns="50800" tIns="50800" rIns="50800" bIns="50800">
            <a:normAutofit/>
          </a:bodyPr>
          <a:lstStyle>
            <a:lvl1pPr marL="0" indent="0" algn="ctr" defTabSz="825500">
              <a:spcBef>
                <a:spcPts val="0"/>
              </a:spcBef>
              <a:buSzTx/>
              <a:buFontTx/>
              <a:buNone/>
              <a:defRPr sz="7000" b="1" cap="all">
                <a:solidFill>
                  <a:srgbClr val="0E0940"/>
                </a:solidFill>
                <a:latin typeface="+mj-lt"/>
                <a:ea typeface="+mj-ea"/>
                <a:cs typeface="+mj-cs"/>
                <a:sym typeface="Helvetica"/>
              </a:defRPr>
            </a:lvl1pPr>
          </a:lstStyle>
          <a:p>
            <a:r>
              <a:t>Small title</a:t>
            </a:r>
          </a:p>
        </p:txBody>
      </p:sp>
      <p:sp>
        <p:nvSpPr>
          <p:cNvPr id="440" name="Slide Number"/>
          <p:cNvSpPr txBox="1">
            <a:spLocks noGrp="1"/>
          </p:cNvSpPr>
          <p:nvPr>
            <p:ph type="sldNum" sz="quarter" idx="2"/>
          </p:nvPr>
        </p:nvSpPr>
        <p:spPr>
          <a:xfrm>
            <a:off x="11959031" y="13081000"/>
            <a:ext cx="453238" cy="461059"/>
          </a:xfrm>
          <a:prstGeom prst="rect">
            <a:avLst/>
          </a:prstGeom>
        </p:spPr>
        <p:txBody>
          <a:bodyPr lIns="50800" tIns="50800" rIns="50800" bIns="50800" anchor="t"/>
          <a:lstStyle>
            <a:lvl1pPr algn="ctr" defTabSz="825500">
              <a:defRPr sz="2400">
                <a:solidFill>
                  <a:srgbClr val="000000"/>
                </a:solidFill>
                <a:latin typeface="Helvetica Neue Light"/>
                <a:ea typeface="Helvetica Neue Light"/>
                <a:cs typeface="Helvetica Neue Light"/>
                <a:sym typeface="Helvetica Neue Light"/>
              </a:defRPr>
            </a:lvl1pPr>
          </a:lstStyle>
          <a:p>
            <a:fld id="{86CB4B4D-7CA3-9044-876B-883B54F8677D}" type="slidenum">
              <a:t>‹#›</a:t>
            </a:fld>
            <a:endParaRPr/>
          </a:p>
        </p:txBody>
      </p:sp>
    </p:spTree>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tx">
  <p:cSld name="Title slide - pink">
    <p:bg>
      <p:bgPr>
        <a:solidFill>
          <a:srgbClr val="FF4E68"/>
        </a:solidFill>
        <a:effectLst/>
      </p:bgPr>
    </p:bg>
    <p:spTree>
      <p:nvGrpSpPr>
        <p:cNvPr id="1" name=""/>
        <p:cNvGrpSpPr/>
        <p:nvPr/>
      </p:nvGrpSpPr>
      <p:grpSpPr>
        <a:xfrm>
          <a:off x="0" y="0"/>
          <a:ext cx="0" cy="0"/>
          <a:chOff x="0" y="0"/>
          <a:chExt cx="0" cy="0"/>
        </a:xfrm>
      </p:grpSpPr>
      <p:sp>
        <p:nvSpPr>
          <p:cNvPr id="447" name="Title Text"/>
          <p:cNvSpPr txBox="1">
            <a:spLocks noGrp="1"/>
          </p:cNvSpPr>
          <p:nvPr>
            <p:ph type="body" sz="quarter" idx="21" hasCustomPrompt="1"/>
          </p:nvPr>
        </p:nvSpPr>
        <p:spPr>
          <a:xfrm>
            <a:off x="913039" y="8724155"/>
            <a:ext cx="16132810" cy="2043332"/>
          </a:xfrm>
          <a:prstGeom prst="rect">
            <a:avLst/>
          </a:prstGeom>
        </p:spPr>
        <p:txBody>
          <a:bodyPr lIns="50800" tIns="50800" rIns="50800" bIns="50800">
            <a:normAutofit/>
          </a:bodyPr>
          <a:lstStyle>
            <a:lvl1pPr marL="0" indent="0" defTabSz="825500">
              <a:spcBef>
                <a:spcPts val="0"/>
              </a:spcBef>
              <a:buSzTx/>
              <a:buFontTx/>
              <a:buNone/>
              <a:defRPr sz="12000" b="1" cap="all">
                <a:solidFill>
                  <a:schemeClr val="accent5">
                    <a:lumOff val="6666"/>
                  </a:schemeClr>
                </a:solidFill>
                <a:latin typeface="+mj-lt"/>
                <a:ea typeface="+mj-ea"/>
                <a:cs typeface="+mj-cs"/>
                <a:sym typeface="Helvetica"/>
              </a:defRPr>
            </a:lvl1pPr>
          </a:lstStyle>
          <a:p>
            <a:r>
              <a:t>outline title</a:t>
            </a:r>
          </a:p>
        </p:txBody>
      </p:sp>
      <p:sp>
        <p:nvSpPr>
          <p:cNvPr id="448" name="Title outline"/>
          <p:cNvSpPr txBox="1">
            <a:spLocks noGrp="1"/>
          </p:cNvSpPr>
          <p:nvPr>
            <p:ph type="body" sz="half" idx="22" hasCustomPrompt="1"/>
          </p:nvPr>
        </p:nvSpPr>
        <p:spPr>
          <a:xfrm>
            <a:off x="913039" y="2262175"/>
            <a:ext cx="16132810" cy="6629428"/>
          </a:xfrm>
          <a:prstGeom prst="rect">
            <a:avLst/>
          </a:prstGeom>
        </p:spPr>
        <p:txBody>
          <a:bodyPr lIns="50800" tIns="50800" rIns="50800" bIns="50800" anchor="b">
            <a:normAutofit/>
          </a:bodyPr>
          <a:lstStyle>
            <a:lvl1pPr marL="0" indent="0" defTabSz="825500">
              <a:spcBef>
                <a:spcPts val="0"/>
              </a:spcBef>
              <a:buSzTx/>
              <a:buFontTx/>
              <a:buNone/>
              <a:defRPr sz="12000" b="1" cap="all">
                <a:ln w="25400" cap="flat">
                  <a:solidFill>
                    <a:schemeClr val="accent5">
                      <a:lumOff val="6666"/>
                    </a:schemeClr>
                  </a:solidFill>
                  <a:prstDash val="solid"/>
                  <a:miter lim="400000"/>
                </a:ln>
                <a:solidFill>
                  <a:srgbClr val="0E0940">
                    <a:alpha val="0"/>
                  </a:srgbClr>
                </a:solidFill>
                <a:latin typeface="+mj-lt"/>
                <a:ea typeface="+mj-ea"/>
                <a:cs typeface="+mj-cs"/>
                <a:sym typeface="Helvetica"/>
              </a:defRPr>
            </a:lvl1pPr>
          </a:lstStyle>
          <a:p>
            <a:r>
              <a:t>Title of slide</a:t>
            </a:r>
          </a:p>
        </p:txBody>
      </p:sp>
      <p:sp>
        <p:nvSpPr>
          <p:cNvPr id="449" name="Subtitle"/>
          <p:cNvSpPr txBox="1">
            <a:spLocks noGrp="1"/>
          </p:cNvSpPr>
          <p:nvPr>
            <p:ph type="body" sz="quarter" idx="23" hasCustomPrompt="1"/>
          </p:nvPr>
        </p:nvSpPr>
        <p:spPr>
          <a:xfrm>
            <a:off x="1055138" y="10608452"/>
            <a:ext cx="10223501" cy="680066"/>
          </a:xfrm>
          <a:prstGeom prst="rect">
            <a:avLst/>
          </a:prstGeom>
        </p:spPr>
        <p:txBody>
          <a:bodyPr lIns="50800" tIns="50800" rIns="50800" bIns="50800" anchor="b">
            <a:normAutofit/>
          </a:bodyPr>
          <a:lstStyle>
            <a:lvl1pPr marL="0" indent="0" defTabSz="825500">
              <a:spcBef>
                <a:spcPts val="0"/>
              </a:spcBef>
              <a:buSzTx/>
              <a:buFontTx/>
              <a:buNone/>
              <a:defRPr sz="2600" cap="all" spc="390">
                <a:solidFill>
                  <a:schemeClr val="accent5">
                    <a:lumOff val="6666"/>
                  </a:schemeClr>
                </a:solidFill>
                <a:latin typeface="Rubik Medium"/>
                <a:ea typeface="Rubik Medium"/>
                <a:cs typeface="Rubik Medium"/>
                <a:sym typeface="Rubik Medium"/>
              </a:defRPr>
            </a:lvl1pPr>
          </a:lstStyle>
          <a:p>
            <a:r>
              <a:t>subtitle</a:t>
            </a:r>
          </a:p>
        </p:txBody>
      </p:sp>
      <p:sp>
        <p:nvSpPr>
          <p:cNvPr id="450" name="Slide Number"/>
          <p:cNvSpPr txBox="1">
            <a:spLocks noGrp="1"/>
          </p:cNvSpPr>
          <p:nvPr>
            <p:ph type="sldNum" sz="quarter" idx="2"/>
          </p:nvPr>
        </p:nvSpPr>
        <p:spPr>
          <a:xfrm>
            <a:off x="11959031" y="13081000"/>
            <a:ext cx="453238" cy="461059"/>
          </a:xfrm>
          <a:prstGeom prst="rect">
            <a:avLst/>
          </a:prstGeom>
        </p:spPr>
        <p:txBody>
          <a:bodyPr lIns="50800" tIns="50800" rIns="50800" bIns="50800" anchor="t"/>
          <a:lstStyle>
            <a:lvl1pPr algn="ctr" defTabSz="825500">
              <a:defRPr sz="2400">
                <a:solidFill>
                  <a:srgbClr val="000000"/>
                </a:solidFill>
                <a:latin typeface="Helvetica Neue Light"/>
                <a:ea typeface="Helvetica Neue Light"/>
                <a:cs typeface="Helvetica Neue Light"/>
                <a:sym typeface="Helvetica Neue Light"/>
              </a:defRPr>
            </a:lvl1p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DEFAULT-DARK">
    <p:bg>
      <p:bgPr>
        <a:solidFill>
          <a:srgbClr val="1C1A1F"/>
        </a:solidFill>
        <a:effectLst/>
      </p:bgPr>
    </p:bg>
    <p:spTree>
      <p:nvGrpSpPr>
        <p:cNvPr id="1" name=""/>
        <p:cNvGrpSpPr/>
        <p:nvPr/>
      </p:nvGrpSpPr>
      <p:grpSpPr>
        <a:xfrm>
          <a:off x="0" y="0"/>
          <a:ext cx="0" cy="0"/>
          <a:chOff x="0" y="0"/>
          <a:chExt cx="0" cy="0"/>
        </a:xfrm>
      </p:grpSpPr>
      <p:sp>
        <p:nvSpPr>
          <p:cNvPr id="29" name="Slide Number"/>
          <p:cNvSpPr txBox="1">
            <a:spLocks noGrp="1"/>
          </p:cNvSpPr>
          <p:nvPr>
            <p:ph type="sldNum" sz="quarter" idx="2"/>
          </p:nvPr>
        </p:nvSpPr>
        <p:spPr>
          <a:xfrm>
            <a:off x="23829591" y="13104052"/>
            <a:ext cx="273656" cy="264256"/>
          </a:xfrm>
          <a:prstGeom prst="rect">
            <a:avLst/>
          </a:prstGeom>
        </p:spPr>
        <p:txBody>
          <a:bodyPr anchor="t"/>
          <a:lstStyle>
            <a:lvl1pPr>
              <a:defRPr>
                <a:solidFill>
                  <a:schemeClr val="accent5">
                    <a:lumOff val="6666"/>
                  </a:schemeClr>
                </a:solidFill>
                <a:latin typeface="+mn-lt"/>
                <a:ea typeface="+mn-ea"/>
                <a:cs typeface="+mn-cs"/>
                <a:sym typeface="Arial"/>
              </a:defRPr>
            </a:lvl1pPr>
          </a:lstStyle>
          <a:p>
            <a:fld id="{86CB4B4D-7CA3-9044-876B-883B54F8677D}" type="slidenum">
              <a:t>‹#›</a:t>
            </a:fld>
            <a:endParaRPr/>
          </a:p>
        </p:txBody>
      </p:sp>
      <p:pic>
        <p:nvPicPr>
          <p:cNvPr id="30" name="Picture 2" descr="Picture 2"/>
          <p:cNvPicPr>
            <a:picLocks noChangeAspect="1"/>
          </p:cNvPicPr>
          <p:nvPr/>
        </p:nvPicPr>
        <p:blipFill>
          <a:blip r:embed="rId2"/>
          <a:stretch>
            <a:fillRect/>
          </a:stretch>
        </p:blipFill>
        <p:spPr>
          <a:xfrm>
            <a:off x="23625083" y="381558"/>
            <a:ext cx="381001" cy="381001"/>
          </a:xfrm>
          <a:prstGeom prst="rect">
            <a:avLst/>
          </a:prstGeom>
          <a:ln w="12700">
            <a:miter lim="400000"/>
          </a:ln>
        </p:spPr>
      </p:pic>
      <p:sp>
        <p:nvSpPr>
          <p:cNvPr id="31" name="Footer Placeholder 4"/>
          <p:cNvSpPr txBox="1"/>
          <p:nvPr/>
        </p:nvSpPr>
        <p:spPr>
          <a:xfrm>
            <a:off x="328623" y="293243"/>
            <a:ext cx="4023360" cy="2642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1200">
                <a:solidFill>
                  <a:schemeClr val="accent5">
                    <a:lumOff val="6666"/>
                  </a:schemeClr>
                </a:solidFill>
                <a:latin typeface="+mn-lt"/>
                <a:ea typeface="+mn-ea"/>
                <a:cs typeface="+mn-cs"/>
                <a:sym typeface="Arial"/>
              </a:defRPr>
            </a:lvl1pPr>
          </a:lstStyle>
          <a:p>
            <a:r>
              <a:t>TRIPLE | PART OF HYPERSOLID</a:t>
            </a: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Chapter Title Dark">
    <p:bg>
      <p:bgPr>
        <a:solidFill>
          <a:srgbClr val="1C1A1F"/>
        </a:solidFill>
        <a:effectLst/>
      </p:bgPr>
    </p:bg>
    <p:spTree>
      <p:nvGrpSpPr>
        <p:cNvPr id="1" name=""/>
        <p:cNvGrpSpPr/>
        <p:nvPr/>
      </p:nvGrpSpPr>
      <p:grpSpPr>
        <a:xfrm>
          <a:off x="0" y="0"/>
          <a:ext cx="0" cy="0"/>
          <a:chOff x="0" y="0"/>
          <a:chExt cx="0" cy="0"/>
        </a:xfrm>
      </p:grpSpPr>
      <p:sp>
        <p:nvSpPr>
          <p:cNvPr id="38" name="Slide Number"/>
          <p:cNvSpPr txBox="1">
            <a:spLocks noGrp="1"/>
          </p:cNvSpPr>
          <p:nvPr>
            <p:ph type="sldNum" sz="quarter" idx="2"/>
          </p:nvPr>
        </p:nvSpPr>
        <p:spPr>
          <a:xfrm>
            <a:off x="23829591" y="13104052"/>
            <a:ext cx="273656" cy="264256"/>
          </a:xfrm>
          <a:prstGeom prst="rect">
            <a:avLst/>
          </a:prstGeom>
        </p:spPr>
        <p:txBody>
          <a:bodyPr anchor="t"/>
          <a:lstStyle>
            <a:lvl1pPr>
              <a:defRPr>
                <a:solidFill>
                  <a:schemeClr val="accent5">
                    <a:lumOff val="6666"/>
                  </a:schemeClr>
                </a:solidFill>
                <a:latin typeface="+mn-lt"/>
                <a:ea typeface="+mn-ea"/>
                <a:cs typeface="+mn-cs"/>
                <a:sym typeface="Arial"/>
              </a:defRPr>
            </a:lvl1pPr>
          </a:lstStyle>
          <a:p>
            <a:fld id="{86CB4B4D-7CA3-9044-876B-883B54F8677D}" type="slidenum">
              <a:t>‹#›</a:t>
            </a:fld>
            <a:endParaRPr/>
          </a:p>
        </p:txBody>
      </p:sp>
      <p:pic>
        <p:nvPicPr>
          <p:cNvPr id="39" name="Picture 2" descr="Picture 2"/>
          <p:cNvPicPr>
            <a:picLocks noChangeAspect="1"/>
          </p:cNvPicPr>
          <p:nvPr/>
        </p:nvPicPr>
        <p:blipFill>
          <a:blip r:embed="rId2"/>
          <a:stretch>
            <a:fillRect/>
          </a:stretch>
        </p:blipFill>
        <p:spPr>
          <a:xfrm>
            <a:off x="23625083" y="381558"/>
            <a:ext cx="381001" cy="381001"/>
          </a:xfrm>
          <a:prstGeom prst="rect">
            <a:avLst/>
          </a:prstGeom>
          <a:ln w="12700">
            <a:miter lim="400000"/>
          </a:ln>
        </p:spPr>
      </p:pic>
      <p:sp>
        <p:nvSpPr>
          <p:cNvPr id="40" name="Footer Placeholder 4"/>
          <p:cNvSpPr txBox="1"/>
          <p:nvPr/>
        </p:nvSpPr>
        <p:spPr>
          <a:xfrm>
            <a:off x="328623" y="293243"/>
            <a:ext cx="4023360" cy="2642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1200">
                <a:solidFill>
                  <a:schemeClr val="accent5">
                    <a:lumOff val="6666"/>
                  </a:schemeClr>
                </a:solidFill>
                <a:latin typeface="+mn-lt"/>
                <a:ea typeface="+mn-ea"/>
                <a:cs typeface="+mn-cs"/>
                <a:sym typeface="Arial"/>
              </a:defRPr>
            </a:lvl1pPr>
          </a:lstStyle>
          <a:p>
            <a:r>
              <a:t>TRIPLE | PART OF HYPERSOLID</a:t>
            </a:r>
          </a:p>
        </p:txBody>
      </p:sp>
      <p:sp>
        <p:nvSpPr>
          <p:cNvPr id="41" name="Text 5"/>
          <p:cNvSpPr txBox="1">
            <a:spLocks noGrp="1"/>
          </p:cNvSpPr>
          <p:nvPr>
            <p:ph type="body" sz="quarter" idx="21" hasCustomPrompt="1"/>
          </p:nvPr>
        </p:nvSpPr>
        <p:spPr>
          <a:xfrm>
            <a:off x="2159269" y="10105796"/>
            <a:ext cx="20534236" cy="1870305"/>
          </a:xfrm>
          <a:prstGeom prst="rect">
            <a:avLst/>
          </a:prstGeom>
        </p:spPr>
        <p:txBody>
          <a:bodyPr lIns="0" tIns="0" rIns="0" bIns="0" anchor="b">
            <a:spAutoFit/>
          </a:bodyPr>
          <a:lstStyle>
            <a:lvl1pPr marL="0" indent="0">
              <a:lnSpc>
                <a:spcPts val="14700"/>
              </a:lnSpc>
              <a:spcBef>
                <a:spcPts val="0"/>
              </a:spcBef>
              <a:buSzTx/>
              <a:buFontTx/>
              <a:buNone/>
              <a:defRPr sz="14000" spc="-280">
                <a:solidFill>
                  <a:schemeClr val="accent5">
                    <a:lumOff val="6666"/>
                  </a:schemeClr>
                </a:solidFill>
                <a:latin typeface="+mn-lt"/>
                <a:ea typeface="+mn-ea"/>
                <a:cs typeface="+mn-cs"/>
                <a:sym typeface="Arial"/>
              </a:defRPr>
            </a:lvl1pPr>
          </a:lstStyle>
          <a:p>
            <a:r>
              <a:t>Click to insert a title here</a:t>
            </a:r>
          </a:p>
        </p:txBody>
      </p:sp>
      <p:sp>
        <p:nvSpPr>
          <p:cNvPr id="42" name="Text 6"/>
          <p:cNvSpPr txBox="1">
            <a:spLocks noGrp="1"/>
          </p:cNvSpPr>
          <p:nvPr>
            <p:ph type="body" sz="quarter" idx="22" hasCustomPrompt="1"/>
          </p:nvPr>
        </p:nvSpPr>
        <p:spPr>
          <a:xfrm>
            <a:off x="2159269" y="1812696"/>
            <a:ext cx="2548787" cy="1870305"/>
          </a:xfrm>
          <a:prstGeom prst="rect">
            <a:avLst/>
          </a:prstGeom>
        </p:spPr>
        <p:txBody>
          <a:bodyPr lIns="0" tIns="0" rIns="0" bIns="0" anchor="b">
            <a:spAutoFit/>
          </a:bodyPr>
          <a:lstStyle>
            <a:lvl1pPr marL="0" indent="0">
              <a:lnSpc>
                <a:spcPts val="14700"/>
              </a:lnSpc>
              <a:spcBef>
                <a:spcPts val="0"/>
              </a:spcBef>
              <a:buSzTx/>
              <a:buFontTx/>
              <a:buNone/>
              <a:defRPr sz="14000" spc="-280">
                <a:solidFill>
                  <a:srgbClr val="515053"/>
                </a:solidFill>
                <a:latin typeface="+mn-lt"/>
                <a:ea typeface="+mn-ea"/>
                <a:cs typeface="+mn-cs"/>
                <a:sym typeface="Arial"/>
              </a:defRPr>
            </a:lvl1pPr>
          </a:lstStyle>
          <a:p>
            <a:r>
              <a:t>01</a:t>
            </a: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Title Tags Dark">
    <p:bg>
      <p:bgPr>
        <a:solidFill>
          <a:srgbClr val="1C1A1F"/>
        </a:solidFill>
        <a:effectLst/>
      </p:bgPr>
    </p:bg>
    <p:spTree>
      <p:nvGrpSpPr>
        <p:cNvPr id="1" name=""/>
        <p:cNvGrpSpPr/>
        <p:nvPr/>
      </p:nvGrpSpPr>
      <p:grpSpPr>
        <a:xfrm>
          <a:off x="0" y="0"/>
          <a:ext cx="0" cy="0"/>
          <a:chOff x="0" y="0"/>
          <a:chExt cx="0" cy="0"/>
        </a:xfrm>
      </p:grpSpPr>
      <p:sp>
        <p:nvSpPr>
          <p:cNvPr id="49" name="Slide Number"/>
          <p:cNvSpPr txBox="1">
            <a:spLocks noGrp="1"/>
          </p:cNvSpPr>
          <p:nvPr>
            <p:ph type="sldNum" sz="quarter" idx="2"/>
          </p:nvPr>
        </p:nvSpPr>
        <p:spPr>
          <a:xfrm>
            <a:off x="23829591" y="13104052"/>
            <a:ext cx="273656" cy="264256"/>
          </a:xfrm>
          <a:prstGeom prst="rect">
            <a:avLst/>
          </a:prstGeom>
        </p:spPr>
        <p:txBody>
          <a:bodyPr anchor="t"/>
          <a:lstStyle>
            <a:lvl1pPr>
              <a:defRPr>
                <a:solidFill>
                  <a:schemeClr val="accent5">
                    <a:lumOff val="6666"/>
                  </a:schemeClr>
                </a:solidFill>
                <a:latin typeface="+mn-lt"/>
                <a:ea typeface="+mn-ea"/>
                <a:cs typeface="+mn-cs"/>
                <a:sym typeface="Arial"/>
              </a:defRPr>
            </a:lvl1pPr>
          </a:lstStyle>
          <a:p>
            <a:fld id="{86CB4B4D-7CA3-9044-876B-883B54F8677D}" type="slidenum">
              <a:t>‹#›</a:t>
            </a:fld>
            <a:endParaRPr/>
          </a:p>
        </p:txBody>
      </p:sp>
      <p:pic>
        <p:nvPicPr>
          <p:cNvPr id="50" name="Picture 2" descr="Picture 2"/>
          <p:cNvPicPr>
            <a:picLocks noChangeAspect="1"/>
          </p:cNvPicPr>
          <p:nvPr/>
        </p:nvPicPr>
        <p:blipFill>
          <a:blip r:embed="rId2"/>
          <a:stretch>
            <a:fillRect/>
          </a:stretch>
        </p:blipFill>
        <p:spPr>
          <a:xfrm>
            <a:off x="23625083" y="381558"/>
            <a:ext cx="381001" cy="381001"/>
          </a:xfrm>
          <a:prstGeom prst="rect">
            <a:avLst/>
          </a:prstGeom>
          <a:ln w="12700">
            <a:miter lim="400000"/>
          </a:ln>
        </p:spPr>
      </p:pic>
      <p:sp>
        <p:nvSpPr>
          <p:cNvPr id="51" name="Footer Placeholder 4"/>
          <p:cNvSpPr txBox="1"/>
          <p:nvPr/>
        </p:nvSpPr>
        <p:spPr>
          <a:xfrm>
            <a:off x="328623" y="293243"/>
            <a:ext cx="4023360" cy="2642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1200">
                <a:solidFill>
                  <a:schemeClr val="accent5">
                    <a:lumOff val="6666"/>
                  </a:schemeClr>
                </a:solidFill>
                <a:latin typeface="+mn-lt"/>
                <a:ea typeface="+mn-ea"/>
                <a:cs typeface="+mn-cs"/>
                <a:sym typeface="Arial"/>
              </a:defRPr>
            </a:lvl1pPr>
          </a:lstStyle>
          <a:p>
            <a:r>
              <a:t>TRIPLE | PART OF HYPERSOLID</a:t>
            </a:r>
          </a:p>
        </p:txBody>
      </p:sp>
      <p:sp>
        <p:nvSpPr>
          <p:cNvPr id="52" name="Footer Placeholder 6"/>
          <p:cNvSpPr txBox="1">
            <a:spLocks noGrp="1"/>
          </p:cNvSpPr>
          <p:nvPr>
            <p:ph type="body" sz="quarter" idx="21"/>
          </p:nvPr>
        </p:nvSpPr>
        <p:spPr>
          <a:xfrm>
            <a:off x="2174357" y="13104052"/>
            <a:ext cx="4023360" cy="264256"/>
          </a:xfrm>
          <a:prstGeom prst="rect">
            <a:avLst/>
          </a:prstGeom>
        </p:spPr>
        <p:txBody>
          <a:bodyPr>
            <a:spAutoFit/>
          </a:bodyPr>
          <a:lstStyle>
            <a:lvl1pPr marL="0" indent="0">
              <a:spcBef>
                <a:spcPts val="0"/>
              </a:spcBef>
              <a:buSzTx/>
              <a:buFontTx/>
              <a:buNone/>
              <a:defRPr sz="1200" cap="all">
                <a:solidFill>
                  <a:schemeClr val="accent5">
                    <a:lumOff val="6666"/>
                  </a:schemeClr>
                </a:solidFill>
                <a:latin typeface="+mn-lt"/>
                <a:ea typeface="+mn-ea"/>
                <a:cs typeface="+mn-cs"/>
                <a:sym typeface="Arial"/>
              </a:defRPr>
            </a:lvl1pPr>
          </a:lstStyle>
          <a:p>
            <a:r>
              <a:t>PRESENTATION TITLE</a:t>
            </a:r>
          </a:p>
        </p:txBody>
      </p:sp>
      <p:sp>
        <p:nvSpPr>
          <p:cNvPr id="53" name="Text 1"/>
          <p:cNvSpPr txBox="1">
            <a:spLocks noGrp="1"/>
          </p:cNvSpPr>
          <p:nvPr>
            <p:ph type="body" sz="quarter" idx="22" hasCustomPrompt="1"/>
          </p:nvPr>
        </p:nvSpPr>
        <p:spPr>
          <a:xfrm>
            <a:off x="2222777" y="1866900"/>
            <a:ext cx="16668719" cy="1335931"/>
          </a:xfrm>
          <a:prstGeom prst="rect">
            <a:avLst/>
          </a:prstGeom>
        </p:spPr>
        <p:txBody>
          <a:bodyPr lIns="0" tIns="0" rIns="0" bIns="0">
            <a:spAutoFit/>
          </a:bodyPr>
          <a:lstStyle>
            <a:lvl1pPr marL="0" indent="0">
              <a:lnSpc>
                <a:spcPts val="10500"/>
              </a:lnSpc>
              <a:spcBef>
                <a:spcPts val="0"/>
              </a:spcBef>
              <a:buSzTx/>
              <a:buFontTx/>
              <a:buNone/>
              <a:defRPr sz="10000" spc="-100">
                <a:solidFill>
                  <a:schemeClr val="accent5">
                    <a:lumOff val="6666"/>
                  </a:schemeClr>
                </a:solidFill>
                <a:latin typeface="+mn-lt"/>
                <a:ea typeface="+mn-ea"/>
                <a:cs typeface="+mn-cs"/>
                <a:sym typeface="Arial"/>
              </a:defRPr>
            </a:lvl1pPr>
          </a:lstStyle>
          <a:p>
            <a:r>
              <a:t>Click to insert a title here</a:t>
            </a:r>
          </a:p>
        </p:txBody>
      </p:sp>
      <p:sp>
        <p:nvSpPr>
          <p:cNvPr id="54" name="Date Placeholder 1"/>
          <p:cNvSpPr txBox="1">
            <a:spLocks noGrp="1"/>
          </p:cNvSpPr>
          <p:nvPr>
            <p:ph type="body" sz="quarter" idx="23"/>
          </p:nvPr>
        </p:nvSpPr>
        <p:spPr>
          <a:xfrm>
            <a:off x="328622" y="13104052"/>
            <a:ext cx="1115332" cy="264256"/>
          </a:xfrm>
          <a:prstGeom prst="rect">
            <a:avLst/>
          </a:prstGeom>
        </p:spPr>
        <p:txBody>
          <a:bodyPr>
            <a:spAutoFit/>
          </a:bodyPr>
          <a:lstStyle>
            <a:lvl1pPr marL="0" indent="0">
              <a:spcBef>
                <a:spcPts val="0"/>
              </a:spcBef>
              <a:buSzTx/>
              <a:buFontTx/>
              <a:buNone/>
              <a:defRPr sz="1200">
                <a:solidFill>
                  <a:schemeClr val="accent5">
                    <a:lumOff val="6666"/>
                  </a:schemeClr>
                </a:solidFill>
                <a:latin typeface="+mn-lt"/>
                <a:ea typeface="+mn-ea"/>
                <a:cs typeface="+mn-cs"/>
                <a:sym typeface="Arial"/>
              </a:defRPr>
            </a:lvl1pPr>
          </a:lstStyle>
          <a:p>
            <a:r>
              <a:t>SEP-24</a:t>
            </a: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cSld name="DEFAULT-WHITE">
    <p:bg>
      <p:bgPr>
        <a:solidFill>
          <a:schemeClr val="accent5">
            <a:lumOff val="6666"/>
          </a:schemeClr>
        </a:solidFill>
        <a:effectLst/>
      </p:bgPr>
    </p:bg>
    <p:spTree>
      <p:nvGrpSpPr>
        <p:cNvPr id="1" name=""/>
        <p:cNvGrpSpPr/>
        <p:nvPr/>
      </p:nvGrpSpPr>
      <p:grpSpPr>
        <a:xfrm>
          <a:off x="0" y="0"/>
          <a:ext cx="0" cy="0"/>
          <a:chOff x="0" y="0"/>
          <a:chExt cx="0" cy="0"/>
        </a:xfrm>
      </p:grpSpPr>
      <p:sp>
        <p:nvSpPr>
          <p:cNvPr id="61" name="Slide Number"/>
          <p:cNvSpPr txBox="1">
            <a:spLocks noGrp="1"/>
          </p:cNvSpPr>
          <p:nvPr>
            <p:ph type="sldNum" sz="quarter" idx="2"/>
          </p:nvPr>
        </p:nvSpPr>
        <p:spPr>
          <a:xfrm>
            <a:off x="23829591" y="13104052"/>
            <a:ext cx="273656" cy="264256"/>
          </a:xfrm>
          <a:prstGeom prst="rect">
            <a:avLst/>
          </a:prstGeom>
        </p:spPr>
        <p:txBody>
          <a:bodyPr anchor="t"/>
          <a:lstStyle>
            <a:lvl1pPr>
              <a:defRPr>
                <a:latin typeface="+mn-lt"/>
                <a:ea typeface="+mn-ea"/>
                <a:cs typeface="+mn-cs"/>
                <a:sym typeface="Arial"/>
              </a:defRPr>
            </a:lvl1pPr>
          </a:lstStyle>
          <a:p>
            <a:fld id="{86CB4B4D-7CA3-9044-876B-883B54F8677D}" type="slidenum">
              <a:t>‹#›</a:t>
            </a:fld>
            <a:endParaRPr/>
          </a:p>
        </p:txBody>
      </p:sp>
      <p:pic>
        <p:nvPicPr>
          <p:cNvPr id="62" name="Picture 4" descr="Picture 4"/>
          <p:cNvPicPr>
            <a:picLocks noChangeAspect="1"/>
          </p:cNvPicPr>
          <p:nvPr/>
        </p:nvPicPr>
        <p:blipFill>
          <a:blip r:embed="rId2"/>
          <a:stretch>
            <a:fillRect/>
          </a:stretch>
        </p:blipFill>
        <p:spPr>
          <a:xfrm>
            <a:off x="23625083" y="381558"/>
            <a:ext cx="381001" cy="381001"/>
          </a:xfrm>
          <a:prstGeom prst="rect">
            <a:avLst/>
          </a:prstGeom>
          <a:ln w="12700">
            <a:miter lim="400000"/>
          </a:ln>
        </p:spPr>
      </p:pic>
      <p:sp>
        <p:nvSpPr>
          <p:cNvPr id="63" name="Footer Placeholder 4"/>
          <p:cNvSpPr txBox="1"/>
          <p:nvPr/>
        </p:nvSpPr>
        <p:spPr>
          <a:xfrm>
            <a:off x="328623" y="293243"/>
            <a:ext cx="4023360" cy="2642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1200">
                <a:latin typeface="+mn-lt"/>
                <a:ea typeface="+mn-ea"/>
                <a:cs typeface="+mn-cs"/>
                <a:sym typeface="Arial"/>
              </a:defRPr>
            </a:lvl1pPr>
          </a:lstStyle>
          <a:p>
            <a:r>
              <a:t>TRIPLE | PART OF HYPERSOLID</a:t>
            </a: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Contents White Large">
    <p:bg>
      <p:bgPr>
        <a:solidFill>
          <a:schemeClr val="accent5">
            <a:lumOff val="6666"/>
          </a:schemeClr>
        </a:solidFill>
        <a:effectLst/>
      </p:bgPr>
    </p:bg>
    <p:spTree>
      <p:nvGrpSpPr>
        <p:cNvPr id="1" name=""/>
        <p:cNvGrpSpPr/>
        <p:nvPr/>
      </p:nvGrpSpPr>
      <p:grpSpPr>
        <a:xfrm>
          <a:off x="0" y="0"/>
          <a:ext cx="0" cy="0"/>
          <a:chOff x="0" y="0"/>
          <a:chExt cx="0" cy="0"/>
        </a:xfrm>
      </p:grpSpPr>
      <p:pic>
        <p:nvPicPr>
          <p:cNvPr id="70" name="Picture 4" descr="Picture 4"/>
          <p:cNvPicPr>
            <a:picLocks noChangeAspect="1"/>
          </p:cNvPicPr>
          <p:nvPr/>
        </p:nvPicPr>
        <p:blipFill>
          <a:blip r:embed="rId2"/>
          <a:stretch>
            <a:fillRect/>
          </a:stretch>
        </p:blipFill>
        <p:spPr>
          <a:xfrm>
            <a:off x="23625083" y="381558"/>
            <a:ext cx="381001" cy="381001"/>
          </a:xfrm>
          <a:prstGeom prst="rect">
            <a:avLst/>
          </a:prstGeom>
          <a:ln w="12700">
            <a:miter lim="400000"/>
          </a:ln>
        </p:spPr>
      </p:pic>
      <p:sp>
        <p:nvSpPr>
          <p:cNvPr id="71" name="Footer Placeholder 4"/>
          <p:cNvSpPr txBox="1"/>
          <p:nvPr/>
        </p:nvSpPr>
        <p:spPr>
          <a:xfrm>
            <a:off x="328623" y="293243"/>
            <a:ext cx="4023360" cy="2642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1200">
                <a:latin typeface="+mn-lt"/>
                <a:ea typeface="+mn-ea"/>
                <a:cs typeface="+mn-cs"/>
                <a:sym typeface="Arial"/>
              </a:defRPr>
            </a:lvl1pPr>
          </a:lstStyle>
          <a:p>
            <a:r>
              <a:t>TRIPLE | PART OF HYPERSOLID</a:t>
            </a:r>
          </a:p>
        </p:txBody>
      </p:sp>
      <p:sp>
        <p:nvSpPr>
          <p:cNvPr id="72" name="Footer Placeholder 3"/>
          <p:cNvSpPr txBox="1">
            <a:spLocks noGrp="1"/>
          </p:cNvSpPr>
          <p:nvPr>
            <p:ph type="body" sz="quarter" idx="21" hasCustomPrompt="1"/>
          </p:nvPr>
        </p:nvSpPr>
        <p:spPr>
          <a:xfrm>
            <a:off x="2174357" y="13104052"/>
            <a:ext cx="4023360" cy="264256"/>
          </a:xfrm>
          <a:prstGeom prst="rect">
            <a:avLst/>
          </a:prstGeom>
        </p:spPr>
        <p:txBody>
          <a:bodyPr>
            <a:spAutoFit/>
          </a:bodyPr>
          <a:lstStyle>
            <a:lvl1pPr marL="0" indent="0">
              <a:spcBef>
                <a:spcPts val="0"/>
              </a:spcBef>
              <a:buSzTx/>
              <a:buFontTx/>
              <a:buNone/>
              <a:defRPr sz="1200" cap="all">
                <a:latin typeface="+mn-lt"/>
                <a:ea typeface="+mn-ea"/>
                <a:cs typeface="+mn-cs"/>
                <a:sym typeface="Arial"/>
              </a:defRPr>
            </a:lvl1pPr>
          </a:lstStyle>
          <a:p>
            <a:r>
              <a:t>Presentation Title</a:t>
            </a:r>
          </a:p>
        </p:txBody>
      </p:sp>
      <p:pic>
        <p:nvPicPr>
          <p:cNvPr id="73" name="Image 4" descr="Image 4"/>
          <p:cNvPicPr>
            <a:picLocks noChangeAspect="1"/>
          </p:cNvPicPr>
          <p:nvPr/>
        </p:nvPicPr>
        <p:blipFill>
          <a:blip r:embed="rId3"/>
          <a:stretch>
            <a:fillRect/>
          </a:stretch>
        </p:blipFill>
        <p:spPr>
          <a:xfrm>
            <a:off x="11482234" y="2044700"/>
            <a:ext cx="10682036" cy="1270000"/>
          </a:xfrm>
          <a:prstGeom prst="rect">
            <a:avLst/>
          </a:prstGeom>
          <a:ln w="12700">
            <a:miter lim="400000"/>
          </a:ln>
        </p:spPr>
      </p:pic>
      <p:sp>
        <p:nvSpPr>
          <p:cNvPr id="74" name="Text 7"/>
          <p:cNvSpPr txBox="1">
            <a:spLocks noGrp="1"/>
          </p:cNvSpPr>
          <p:nvPr>
            <p:ph type="body" sz="quarter" idx="22"/>
          </p:nvPr>
        </p:nvSpPr>
        <p:spPr>
          <a:xfrm>
            <a:off x="11482234" y="2049655"/>
            <a:ext cx="9047765" cy="688589"/>
          </a:xfrm>
          <a:prstGeom prst="rect">
            <a:avLst/>
          </a:prstGeom>
        </p:spPr>
        <p:txBody>
          <a:bodyPr lIns="0" tIns="0" rIns="0" bIns="0" anchor="ctr">
            <a:spAutoFit/>
          </a:bodyPr>
          <a:lstStyle>
            <a:lvl1pPr marL="0" indent="0">
              <a:lnSpc>
                <a:spcPts val="5400"/>
              </a:lnSpc>
              <a:spcBef>
                <a:spcPts val="0"/>
              </a:spcBef>
              <a:buSzTx/>
              <a:buFontTx/>
              <a:buNone/>
              <a:defRPr sz="5200">
                <a:latin typeface="+mn-lt"/>
                <a:ea typeface="+mn-ea"/>
                <a:cs typeface="+mn-cs"/>
                <a:sym typeface="Arial"/>
              </a:defRPr>
            </a:lvl1pPr>
          </a:lstStyle>
          <a:p>
            <a:r>
              <a:t>Chapter title</a:t>
            </a:r>
          </a:p>
        </p:txBody>
      </p:sp>
      <p:sp>
        <p:nvSpPr>
          <p:cNvPr id="75" name="Text 8"/>
          <p:cNvSpPr txBox="1">
            <a:spLocks noGrp="1"/>
          </p:cNvSpPr>
          <p:nvPr>
            <p:ph type="body" sz="quarter" idx="23" hasCustomPrompt="1"/>
          </p:nvPr>
        </p:nvSpPr>
        <p:spPr>
          <a:xfrm>
            <a:off x="20483427" y="2044700"/>
            <a:ext cx="1680844" cy="688589"/>
          </a:xfrm>
          <a:prstGeom prst="rect">
            <a:avLst/>
          </a:prstGeom>
        </p:spPr>
        <p:txBody>
          <a:bodyPr lIns="0" tIns="0" rIns="0" bIns="0">
            <a:spAutoFit/>
          </a:bodyPr>
          <a:lstStyle>
            <a:lvl1pPr marL="0" indent="0" algn="r">
              <a:lnSpc>
                <a:spcPts val="5400"/>
              </a:lnSpc>
              <a:spcBef>
                <a:spcPts val="0"/>
              </a:spcBef>
              <a:buSzTx/>
              <a:buFontTx/>
              <a:buNone/>
              <a:defRPr sz="5200">
                <a:latin typeface="+mn-lt"/>
                <a:ea typeface="+mn-ea"/>
                <a:cs typeface="+mn-cs"/>
                <a:sym typeface="Arial"/>
              </a:defRPr>
            </a:lvl1pPr>
          </a:lstStyle>
          <a:p>
            <a:r>
              <a:t>1</a:t>
            </a:r>
          </a:p>
        </p:txBody>
      </p:sp>
      <p:pic>
        <p:nvPicPr>
          <p:cNvPr id="76" name="Image 5" descr="Image 5"/>
          <p:cNvPicPr>
            <a:picLocks noChangeAspect="1"/>
          </p:cNvPicPr>
          <p:nvPr/>
        </p:nvPicPr>
        <p:blipFill>
          <a:blip r:embed="rId3"/>
          <a:stretch>
            <a:fillRect/>
          </a:stretch>
        </p:blipFill>
        <p:spPr>
          <a:xfrm>
            <a:off x="11482234" y="3721100"/>
            <a:ext cx="10682036" cy="1270000"/>
          </a:xfrm>
          <a:prstGeom prst="rect">
            <a:avLst/>
          </a:prstGeom>
          <a:ln w="12700">
            <a:miter lim="400000"/>
          </a:ln>
        </p:spPr>
      </p:pic>
      <p:sp>
        <p:nvSpPr>
          <p:cNvPr id="77" name="Text 9"/>
          <p:cNvSpPr txBox="1">
            <a:spLocks noGrp="1"/>
          </p:cNvSpPr>
          <p:nvPr>
            <p:ph type="body" sz="quarter" idx="24" hasCustomPrompt="1"/>
          </p:nvPr>
        </p:nvSpPr>
        <p:spPr>
          <a:xfrm>
            <a:off x="11482234" y="3726055"/>
            <a:ext cx="9047765" cy="688589"/>
          </a:xfrm>
          <a:prstGeom prst="rect">
            <a:avLst/>
          </a:prstGeom>
        </p:spPr>
        <p:txBody>
          <a:bodyPr lIns="0" tIns="0" rIns="0" bIns="0" anchor="ctr">
            <a:spAutoFit/>
          </a:bodyPr>
          <a:lstStyle>
            <a:lvl1pPr marL="0" indent="0">
              <a:lnSpc>
                <a:spcPts val="5400"/>
              </a:lnSpc>
              <a:spcBef>
                <a:spcPts val="0"/>
              </a:spcBef>
              <a:buSzTx/>
              <a:buFontTx/>
              <a:buNone/>
              <a:defRPr sz="5200">
                <a:latin typeface="+mn-lt"/>
                <a:ea typeface="+mn-ea"/>
                <a:cs typeface="+mn-cs"/>
                <a:sym typeface="Arial"/>
              </a:defRPr>
            </a:lvl1pPr>
          </a:lstStyle>
          <a:p>
            <a:r>
              <a:t>Chapter title</a:t>
            </a:r>
          </a:p>
        </p:txBody>
      </p:sp>
      <p:sp>
        <p:nvSpPr>
          <p:cNvPr id="78" name="Text 10"/>
          <p:cNvSpPr txBox="1">
            <a:spLocks noGrp="1"/>
          </p:cNvSpPr>
          <p:nvPr>
            <p:ph type="body" sz="quarter" idx="25" hasCustomPrompt="1"/>
          </p:nvPr>
        </p:nvSpPr>
        <p:spPr>
          <a:xfrm>
            <a:off x="20483427" y="3721100"/>
            <a:ext cx="1680844" cy="688589"/>
          </a:xfrm>
          <a:prstGeom prst="rect">
            <a:avLst/>
          </a:prstGeom>
        </p:spPr>
        <p:txBody>
          <a:bodyPr lIns="0" tIns="0" rIns="0" bIns="0">
            <a:spAutoFit/>
          </a:bodyPr>
          <a:lstStyle>
            <a:lvl1pPr marL="0" indent="0" algn="r">
              <a:lnSpc>
                <a:spcPts val="5400"/>
              </a:lnSpc>
              <a:spcBef>
                <a:spcPts val="0"/>
              </a:spcBef>
              <a:buSzTx/>
              <a:buFontTx/>
              <a:buNone/>
              <a:defRPr sz="5200">
                <a:latin typeface="+mn-lt"/>
                <a:ea typeface="+mn-ea"/>
                <a:cs typeface="+mn-cs"/>
                <a:sym typeface="Arial"/>
              </a:defRPr>
            </a:lvl1pPr>
          </a:lstStyle>
          <a:p>
            <a:r>
              <a:t>2</a:t>
            </a:r>
          </a:p>
        </p:txBody>
      </p:sp>
      <p:pic>
        <p:nvPicPr>
          <p:cNvPr id="79" name="Image 6" descr="Image 6"/>
          <p:cNvPicPr>
            <a:picLocks noChangeAspect="1"/>
          </p:cNvPicPr>
          <p:nvPr/>
        </p:nvPicPr>
        <p:blipFill>
          <a:blip r:embed="rId3"/>
          <a:stretch>
            <a:fillRect/>
          </a:stretch>
        </p:blipFill>
        <p:spPr>
          <a:xfrm>
            <a:off x="11482234" y="5397500"/>
            <a:ext cx="10682036" cy="1270000"/>
          </a:xfrm>
          <a:prstGeom prst="rect">
            <a:avLst/>
          </a:prstGeom>
          <a:ln w="12700">
            <a:miter lim="400000"/>
          </a:ln>
        </p:spPr>
      </p:pic>
      <p:sp>
        <p:nvSpPr>
          <p:cNvPr id="80" name="Text 11"/>
          <p:cNvSpPr txBox="1">
            <a:spLocks noGrp="1"/>
          </p:cNvSpPr>
          <p:nvPr>
            <p:ph type="body" sz="quarter" idx="26" hasCustomPrompt="1"/>
          </p:nvPr>
        </p:nvSpPr>
        <p:spPr>
          <a:xfrm>
            <a:off x="11482234" y="5402455"/>
            <a:ext cx="9047765" cy="688589"/>
          </a:xfrm>
          <a:prstGeom prst="rect">
            <a:avLst/>
          </a:prstGeom>
        </p:spPr>
        <p:txBody>
          <a:bodyPr lIns="0" tIns="0" rIns="0" bIns="0" anchor="ctr">
            <a:spAutoFit/>
          </a:bodyPr>
          <a:lstStyle>
            <a:lvl1pPr marL="0" indent="0">
              <a:lnSpc>
                <a:spcPts val="5400"/>
              </a:lnSpc>
              <a:spcBef>
                <a:spcPts val="0"/>
              </a:spcBef>
              <a:buSzTx/>
              <a:buFontTx/>
              <a:buNone/>
              <a:defRPr sz="5200">
                <a:latin typeface="+mn-lt"/>
                <a:ea typeface="+mn-ea"/>
                <a:cs typeface="+mn-cs"/>
                <a:sym typeface="Arial"/>
              </a:defRPr>
            </a:lvl1pPr>
          </a:lstStyle>
          <a:p>
            <a:r>
              <a:t>Chapter title</a:t>
            </a:r>
          </a:p>
        </p:txBody>
      </p:sp>
      <p:sp>
        <p:nvSpPr>
          <p:cNvPr id="81" name="Text 12"/>
          <p:cNvSpPr txBox="1">
            <a:spLocks noGrp="1"/>
          </p:cNvSpPr>
          <p:nvPr>
            <p:ph type="body" sz="quarter" idx="27" hasCustomPrompt="1"/>
          </p:nvPr>
        </p:nvSpPr>
        <p:spPr>
          <a:xfrm>
            <a:off x="20483427" y="5397500"/>
            <a:ext cx="1680844" cy="688589"/>
          </a:xfrm>
          <a:prstGeom prst="rect">
            <a:avLst/>
          </a:prstGeom>
        </p:spPr>
        <p:txBody>
          <a:bodyPr lIns="0" tIns="0" rIns="0" bIns="0">
            <a:spAutoFit/>
          </a:bodyPr>
          <a:lstStyle>
            <a:lvl1pPr marL="0" indent="0" algn="r">
              <a:lnSpc>
                <a:spcPts val="5400"/>
              </a:lnSpc>
              <a:spcBef>
                <a:spcPts val="0"/>
              </a:spcBef>
              <a:buSzTx/>
              <a:buFontTx/>
              <a:buNone/>
              <a:defRPr sz="5200">
                <a:latin typeface="+mn-lt"/>
                <a:ea typeface="+mn-ea"/>
                <a:cs typeface="+mn-cs"/>
                <a:sym typeface="Arial"/>
              </a:defRPr>
            </a:lvl1pPr>
          </a:lstStyle>
          <a:p>
            <a:r>
              <a:t>3</a:t>
            </a:r>
          </a:p>
        </p:txBody>
      </p:sp>
      <p:pic>
        <p:nvPicPr>
          <p:cNvPr id="82" name="Image 7" descr="Image 7"/>
          <p:cNvPicPr>
            <a:picLocks noChangeAspect="1"/>
          </p:cNvPicPr>
          <p:nvPr/>
        </p:nvPicPr>
        <p:blipFill>
          <a:blip r:embed="rId3"/>
          <a:stretch>
            <a:fillRect/>
          </a:stretch>
        </p:blipFill>
        <p:spPr>
          <a:xfrm>
            <a:off x="11482234" y="7073900"/>
            <a:ext cx="10682036" cy="1270000"/>
          </a:xfrm>
          <a:prstGeom prst="rect">
            <a:avLst/>
          </a:prstGeom>
          <a:ln w="12700">
            <a:miter lim="400000"/>
          </a:ln>
        </p:spPr>
      </p:pic>
      <p:sp>
        <p:nvSpPr>
          <p:cNvPr id="83" name="Text 13"/>
          <p:cNvSpPr txBox="1">
            <a:spLocks noGrp="1"/>
          </p:cNvSpPr>
          <p:nvPr>
            <p:ph type="body" sz="quarter" idx="28" hasCustomPrompt="1"/>
          </p:nvPr>
        </p:nvSpPr>
        <p:spPr>
          <a:xfrm>
            <a:off x="11482234" y="7078855"/>
            <a:ext cx="9047765" cy="688589"/>
          </a:xfrm>
          <a:prstGeom prst="rect">
            <a:avLst/>
          </a:prstGeom>
        </p:spPr>
        <p:txBody>
          <a:bodyPr lIns="0" tIns="0" rIns="0" bIns="0" anchor="ctr">
            <a:spAutoFit/>
          </a:bodyPr>
          <a:lstStyle>
            <a:lvl1pPr marL="0" indent="0">
              <a:lnSpc>
                <a:spcPts val="5400"/>
              </a:lnSpc>
              <a:spcBef>
                <a:spcPts val="0"/>
              </a:spcBef>
              <a:buSzTx/>
              <a:buFontTx/>
              <a:buNone/>
              <a:defRPr sz="5200">
                <a:latin typeface="+mn-lt"/>
                <a:ea typeface="+mn-ea"/>
                <a:cs typeface="+mn-cs"/>
                <a:sym typeface="Arial"/>
              </a:defRPr>
            </a:lvl1pPr>
          </a:lstStyle>
          <a:p>
            <a:r>
              <a:t>Chapter title</a:t>
            </a:r>
          </a:p>
        </p:txBody>
      </p:sp>
      <p:sp>
        <p:nvSpPr>
          <p:cNvPr id="84" name="Text 14"/>
          <p:cNvSpPr txBox="1">
            <a:spLocks noGrp="1"/>
          </p:cNvSpPr>
          <p:nvPr>
            <p:ph type="body" sz="quarter" idx="29" hasCustomPrompt="1"/>
          </p:nvPr>
        </p:nvSpPr>
        <p:spPr>
          <a:xfrm>
            <a:off x="20483427" y="7073900"/>
            <a:ext cx="1680844" cy="688589"/>
          </a:xfrm>
          <a:prstGeom prst="rect">
            <a:avLst/>
          </a:prstGeom>
        </p:spPr>
        <p:txBody>
          <a:bodyPr lIns="0" tIns="0" rIns="0" bIns="0">
            <a:spAutoFit/>
          </a:bodyPr>
          <a:lstStyle>
            <a:lvl1pPr marL="0" indent="0" algn="r">
              <a:lnSpc>
                <a:spcPts val="5400"/>
              </a:lnSpc>
              <a:spcBef>
                <a:spcPts val="0"/>
              </a:spcBef>
              <a:buSzTx/>
              <a:buFontTx/>
              <a:buNone/>
              <a:defRPr sz="5200">
                <a:latin typeface="+mn-lt"/>
                <a:ea typeface="+mn-ea"/>
                <a:cs typeface="+mn-cs"/>
                <a:sym typeface="Arial"/>
              </a:defRPr>
            </a:lvl1pPr>
          </a:lstStyle>
          <a:p>
            <a:r>
              <a:t>4</a:t>
            </a:r>
          </a:p>
        </p:txBody>
      </p:sp>
      <p:pic>
        <p:nvPicPr>
          <p:cNvPr id="85" name="Image 8" descr="Image 8"/>
          <p:cNvPicPr>
            <a:picLocks noChangeAspect="1"/>
          </p:cNvPicPr>
          <p:nvPr/>
        </p:nvPicPr>
        <p:blipFill>
          <a:blip r:embed="rId3"/>
          <a:stretch>
            <a:fillRect/>
          </a:stretch>
        </p:blipFill>
        <p:spPr>
          <a:xfrm>
            <a:off x="11482234" y="8750300"/>
            <a:ext cx="10682036" cy="1270000"/>
          </a:xfrm>
          <a:prstGeom prst="rect">
            <a:avLst/>
          </a:prstGeom>
          <a:ln w="12700">
            <a:miter lim="400000"/>
          </a:ln>
        </p:spPr>
      </p:pic>
      <p:sp>
        <p:nvSpPr>
          <p:cNvPr id="86" name="Text 15"/>
          <p:cNvSpPr txBox="1">
            <a:spLocks noGrp="1"/>
          </p:cNvSpPr>
          <p:nvPr>
            <p:ph type="body" sz="quarter" idx="30" hasCustomPrompt="1"/>
          </p:nvPr>
        </p:nvSpPr>
        <p:spPr>
          <a:xfrm>
            <a:off x="11482234" y="8755255"/>
            <a:ext cx="9047765" cy="688589"/>
          </a:xfrm>
          <a:prstGeom prst="rect">
            <a:avLst/>
          </a:prstGeom>
        </p:spPr>
        <p:txBody>
          <a:bodyPr lIns="0" tIns="0" rIns="0" bIns="0" anchor="ctr">
            <a:spAutoFit/>
          </a:bodyPr>
          <a:lstStyle>
            <a:lvl1pPr marL="0" indent="0">
              <a:lnSpc>
                <a:spcPts val="5400"/>
              </a:lnSpc>
              <a:spcBef>
                <a:spcPts val="0"/>
              </a:spcBef>
              <a:buSzTx/>
              <a:buFontTx/>
              <a:buNone/>
              <a:defRPr sz="5200">
                <a:latin typeface="+mn-lt"/>
                <a:ea typeface="+mn-ea"/>
                <a:cs typeface="+mn-cs"/>
                <a:sym typeface="Arial"/>
              </a:defRPr>
            </a:lvl1pPr>
          </a:lstStyle>
          <a:p>
            <a:r>
              <a:t>Chapter title</a:t>
            </a:r>
          </a:p>
        </p:txBody>
      </p:sp>
      <p:sp>
        <p:nvSpPr>
          <p:cNvPr id="87" name="Text 16"/>
          <p:cNvSpPr txBox="1">
            <a:spLocks noGrp="1"/>
          </p:cNvSpPr>
          <p:nvPr>
            <p:ph type="body" sz="quarter" idx="31" hasCustomPrompt="1"/>
          </p:nvPr>
        </p:nvSpPr>
        <p:spPr>
          <a:xfrm>
            <a:off x="20483427" y="8750300"/>
            <a:ext cx="1680844" cy="688589"/>
          </a:xfrm>
          <a:prstGeom prst="rect">
            <a:avLst/>
          </a:prstGeom>
        </p:spPr>
        <p:txBody>
          <a:bodyPr lIns="0" tIns="0" rIns="0" bIns="0">
            <a:spAutoFit/>
          </a:bodyPr>
          <a:lstStyle>
            <a:lvl1pPr marL="0" indent="0" algn="r">
              <a:lnSpc>
                <a:spcPts val="5400"/>
              </a:lnSpc>
              <a:spcBef>
                <a:spcPts val="0"/>
              </a:spcBef>
              <a:buSzTx/>
              <a:buFontTx/>
              <a:buNone/>
              <a:defRPr sz="5200">
                <a:latin typeface="+mn-lt"/>
                <a:ea typeface="+mn-ea"/>
                <a:cs typeface="+mn-cs"/>
                <a:sym typeface="Arial"/>
              </a:defRPr>
            </a:lvl1pPr>
          </a:lstStyle>
          <a:p>
            <a:r>
              <a:t>5</a:t>
            </a:r>
          </a:p>
        </p:txBody>
      </p:sp>
      <p:pic>
        <p:nvPicPr>
          <p:cNvPr id="88" name="Image 9" descr="Image 9"/>
          <p:cNvPicPr>
            <a:picLocks noChangeAspect="1"/>
          </p:cNvPicPr>
          <p:nvPr/>
        </p:nvPicPr>
        <p:blipFill>
          <a:blip r:embed="rId3"/>
          <a:stretch>
            <a:fillRect/>
          </a:stretch>
        </p:blipFill>
        <p:spPr>
          <a:xfrm>
            <a:off x="11482234" y="10426700"/>
            <a:ext cx="10682036" cy="1270000"/>
          </a:xfrm>
          <a:prstGeom prst="rect">
            <a:avLst/>
          </a:prstGeom>
          <a:ln w="12700">
            <a:miter lim="400000"/>
          </a:ln>
        </p:spPr>
      </p:pic>
      <p:sp>
        <p:nvSpPr>
          <p:cNvPr id="89" name="Text 17"/>
          <p:cNvSpPr txBox="1">
            <a:spLocks noGrp="1"/>
          </p:cNvSpPr>
          <p:nvPr>
            <p:ph type="body" sz="quarter" idx="32" hasCustomPrompt="1"/>
          </p:nvPr>
        </p:nvSpPr>
        <p:spPr>
          <a:xfrm>
            <a:off x="11482234" y="10431655"/>
            <a:ext cx="9047765" cy="688589"/>
          </a:xfrm>
          <a:prstGeom prst="rect">
            <a:avLst/>
          </a:prstGeom>
        </p:spPr>
        <p:txBody>
          <a:bodyPr lIns="0" tIns="0" rIns="0" bIns="0" anchor="ctr">
            <a:spAutoFit/>
          </a:bodyPr>
          <a:lstStyle>
            <a:lvl1pPr marL="0" indent="0">
              <a:lnSpc>
                <a:spcPts val="5400"/>
              </a:lnSpc>
              <a:spcBef>
                <a:spcPts val="0"/>
              </a:spcBef>
              <a:buSzTx/>
              <a:buFontTx/>
              <a:buNone/>
              <a:defRPr sz="5200">
                <a:latin typeface="+mn-lt"/>
                <a:ea typeface="+mn-ea"/>
                <a:cs typeface="+mn-cs"/>
                <a:sym typeface="Arial"/>
              </a:defRPr>
            </a:lvl1pPr>
          </a:lstStyle>
          <a:p>
            <a:r>
              <a:t>Chapter title</a:t>
            </a:r>
          </a:p>
        </p:txBody>
      </p:sp>
      <p:sp>
        <p:nvSpPr>
          <p:cNvPr id="90" name="Text 18"/>
          <p:cNvSpPr txBox="1">
            <a:spLocks noGrp="1"/>
          </p:cNvSpPr>
          <p:nvPr>
            <p:ph type="body" sz="quarter" idx="33" hasCustomPrompt="1"/>
          </p:nvPr>
        </p:nvSpPr>
        <p:spPr>
          <a:xfrm>
            <a:off x="20483427" y="10426700"/>
            <a:ext cx="1680844" cy="688589"/>
          </a:xfrm>
          <a:prstGeom prst="rect">
            <a:avLst/>
          </a:prstGeom>
        </p:spPr>
        <p:txBody>
          <a:bodyPr lIns="0" tIns="0" rIns="0" bIns="0">
            <a:spAutoFit/>
          </a:bodyPr>
          <a:lstStyle>
            <a:lvl1pPr marL="0" indent="0" algn="r">
              <a:lnSpc>
                <a:spcPts val="5400"/>
              </a:lnSpc>
              <a:spcBef>
                <a:spcPts val="0"/>
              </a:spcBef>
              <a:buSzTx/>
              <a:buFontTx/>
              <a:buNone/>
              <a:defRPr sz="5200">
                <a:latin typeface="+mn-lt"/>
                <a:ea typeface="+mn-ea"/>
                <a:cs typeface="+mn-cs"/>
                <a:sym typeface="Arial"/>
              </a:defRPr>
            </a:lvl1pPr>
          </a:lstStyle>
          <a:p>
            <a:r>
              <a:t>6</a:t>
            </a:r>
          </a:p>
        </p:txBody>
      </p:sp>
      <p:pic>
        <p:nvPicPr>
          <p:cNvPr id="91" name="Image 10" descr="Image 10"/>
          <p:cNvPicPr>
            <a:picLocks noChangeAspect="1"/>
          </p:cNvPicPr>
          <p:nvPr/>
        </p:nvPicPr>
        <p:blipFill>
          <a:blip r:embed="rId4"/>
          <a:stretch>
            <a:fillRect/>
          </a:stretch>
        </p:blipFill>
        <p:spPr>
          <a:xfrm>
            <a:off x="2222778" y="2044700"/>
            <a:ext cx="7011276" cy="965200"/>
          </a:xfrm>
          <a:prstGeom prst="rect">
            <a:avLst/>
          </a:prstGeom>
          <a:ln w="12700">
            <a:miter lim="400000"/>
          </a:ln>
        </p:spPr>
      </p:pic>
      <p:sp>
        <p:nvSpPr>
          <p:cNvPr id="92" name="Text 19"/>
          <p:cNvSpPr txBox="1">
            <a:spLocks noGrp="1"/>
          </p:cNvSpPr>
          <p:nvPr>
            <p:ph type="body" sz="quarter" idx="34" hasCustomPrompt="1"/>
          </p:nvPr>
        </p:nvSpPr>
        <p:spPr>
          <a:xfrm>
            <a:off x="2222778" y="2044700"/>
            <a:ext cx="7316114" cy="955775"/>
          </a:xfrm>
          <a:prstGeom prst="rect">
            <a:avLst/>
          </a:prstGeom>
        </p:spPr>
        <p:txBody>
          <a:bodyPr lIns="0" tIns="0" rIns="0" bIns="0">
            <a:spAutoFit/>
          </a:bodyPr>
          <a:lstStyle>
            <a:lvl1pPr marL="0" indent="0">
              <a:lnSpc>
                <a:spcPts val="7500"/>
              </a:lnSpc>
              <a:spcBef>
                <a:spcPts val="0"/>
              </a:spcBef>
              <a:buSzTx/>
              <a:buFontTx/>
              <a:buNone/>
              <a:defRPr sz="7200">
                <a:latin typeface="+mn-lt"/>
                <a:ea typeface="+mn-ea"/>
                <a:cs typeface="+mn-cs"/>
                <a:sym typeface="Arial"/>
              </a:defRPr>
            </a:lvl1pPr>
          </a:lstStyle>
          <a:p>
            <a:r>
              <a:t>Contents</a:t>
            </a:r>
          </a:p>
        </p:txBody>
      </p:sp>
      <p:sp>
        <p:nvSpPr>
          <p:cNvPr id="93" name="Date Placeholder 1"/>
          <p:cNvSpPr txBox="1">
            <a:spLocks noGrp="1"/>
          </p:cNvSpPr>
          <p:nvPr>
            <p:ph type="body" sz="quarter" idx="35" hasCustomPrompt="1"/>
          </p:nvPr>
        </p:nvSpPr>
        <p:spPr>
          <a:xfrm>
            <a:off x="328622" y="13104052"/>
            <a:ext cx="1115332" cy="264256"/>
          </a:xfrm>
          <a:prstGeom prst="rect">
            <a:avLst/>
          </a:prstGeom>
        </p:spPr>
        <p:txBody>
          <a:bodyPr>
            <a:spAutoFit/>
          </a:bodyPr>
          <a:lstStyle>
            <a:lvl1pPr marL="0" indent="0">
              <a:spcBef>
                <a:spcPts val="0"/>
              </a:spcBef>
              <a:buSzTx/>
              <a:buFontTx/>
              <a:buNone/>
              <a:defRPr sz="1200">
                <a:latin typeface="+mn-lt"/>
                <a:ea typeface="+mn-ea"/>
                <a:cs typeface="+mn-cs"/>
                <a:sym typeface="Arial"/>
              </a:defRPr>
            </a:lvl1pPr>
          </a:lstStyle>
          <a:p>
            <a:r>
              <a:t>Sep-24</a:t>
            </a:r>
          </a:p>
        </p:txBody>
      </p:sp>
      <p:sp>
        <p:nvSpPr>
          <p:cNvPr id="94" name="Slide Number"/>
          <p:cNvSpPr txBox="1">
            <a:spLocks noGrp="1"/>
          </p:cNvSpPr>
          <p:nvPr>
            <p:ph type="sldNum" sz="quarter" idx="2"/>
          </p:nvPr>
        </p:nvSpPr>
        <p:spPr>
          <a:xfrm>
            <a:off x="23829591" y="13104052"/>
            <a:ext cx="273656" cy="264256"/>
          </a:xfrm>
          <a:prstGeom prst="rect">
            <a:avLst/>
          </a:prstGeom>
        </p:spPr>
        <p:txBody>
          <a:bodyPr anchor="t"/>
          <a:lstStyle>
            <a:lvl1pPr>
              <a:defRPr>
                <a:latin typeface="+mn-lt"/>
                <a:ea typeface="+mn-ea"/>
                <a:cs typeface="+mn-cs"/>
                <a:sym typeface="Arial"/>
              </a:defRPr>
            </a:lvl1p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Contents White Medium">
    <p:bg>
      <p:bgPr>
        <a:solidFill>
          <a:schemeClr val="accent5">
            <a:lumOff val="6666"/>
          </a:schemeClr>
        </a:solidFill>
        <a:effectLst/>
      </p:bgPr>
    </p:bg>
    <p:spTree>
      <p:nvGrpSpPr>
        <p:cNvPr id="1" name=""/>
        <p:cNvGrpSpPr/>
        <p:nvPr/>
      </p:nvGrpSpPr>
      <p:grpSpPr>
        <a:xfrm>
          <a:off x="0" y="0"/>
          <a:ext cx="0" cy="0"/>
          <a:chOff x="0" y="0"/>
          <a:chExt cx="0" cy="0"/>
        </a:xfrm>
      </p:grpSpPr>
      <p:sp>
        <p:nvSpPr>
          <p:cNvPr id="101" name="Slide Number"/>
          <p:cNvSpPr txBox="1">
            <a:spLocks noGrp="1"/>
          </p:cNvSpPr>
          <p:nvPr>
            <p:ph type="sldNum" sz="quarter" idx="2"/>
          </p:nvPr>
        </p:nvSpPr>
        <p:spPr>
          <a:xfrm>
            <a:off x="23829591" y="13104052"/>
            <a:ext cx="273656" cy="264256"/>
          </a:xfrm>
          <a:prstGeom prst="rect">
            <a:avLst/>
          </a:prstGeom>
        </p:spPr>
        <p:txBody>
          <a:bodyPr anchor="t"/>
          <a:lstStyle>
            <a:lvl1pPr>
              <a:defRPr>
                <a:latin typeface="+mn-lt"/>
                <a:ea typeface="+mn-ea"/>
                <a:cs typeface="+mn-cs"/>
                <a:sym typeface="Arial"/>
              </a:defRPr>
            </a:lvl1pPr>
          </a:lstStyle>
          <a:p>
            <a:fld id="{86CB4B4D-7CA3-9044-876B-883B54F8677D}" type="slidenum">
              <a:t>‹#›</a:t>
            </a:fld>
            <a:endParaRPr/>
          </a:p>
        </p:txBody>
      </p:sp>
      <p:pic>
        <p:nvPicPr>
          <p:cNvPr id="102" name="Picture 4" descr="Picture 4"/>
          <p:cNvPicPr>
            <a:picLocks noChangeAspect="1"/>
          </p:cNvPicPr>
          <p:nvPr/>
        </p:nvPicPr>
        <p:blipFill>
          <a:blip r:embed="rId2"/>
          <a:stretch>
            <a:fillRect/>
          </a:stretch>
        </p:blipFill>
        <p:spPr>
          <a:xfrm>
            <a:off x="23625083" y="381558"/>
            <a:ext cx="381001" cy="381001"/>
          </a:xfrm>
          <a:prstGeom prst="rect">
            <a:avLst/>
          </a:prstGeom>
          <a:ln w="12700">
            <a:miter lim="400000"/>
          </a:ln>
        </p:spPr>
      </p:pic>
      <p:sp>
        <p:nvSpPr>
          <p:cNvPr id="103" name="Footer Placeholder 4"/>
          <p:cNvSpPr txBox="1"/>
          <p:nvPr/>
        </p:nvSpPr>
        <p:spPr>
          <a:xfrm>
            <a:off x="328623" y="293243"/>
            <a:ext cx="4023360" cy="2642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1200">
                <a:latin typeface="+mn-lt"/>
                <a:ea typeface="+mn-ea"/>
                <a:cs typeface="+mn-cs"/>
                <a:sym typeface="Arial"/>
              </a:defRPr>
            </a:lvl1pPr>
          </a:lstStyle>
          <a:p>
            <a:r>
              <a:t>TRIPLE | PART OF HYPERSOLID</a:t>
            </a:r>
          </a:p>
        </p:txBody>
      </p:sp>
      <p:sp>
        <p:nvSpPr>
          <p:cNvPr id="104" name="Footer Placeholder 3"/>
          <p:cNvSpPr txBox="1">
            <a:spLocks noGrp="1"/>
          </p:cNvSpPr>
          <p:nvPr>
            <p:ph type="body" sz="quarter" idx="21"/>
          </p:nvPr>
        </p:nvSpPr>
        <p:spPr>
          <a:xfrm>
            <a:off x="2174357" y="13104052"/>
            <a:ext cx="4023360" cy="264256"/>
          </a:xfrm>
          <a:prstGeom prst="rect">
            <a:avLst/>
          </a:prstGeom>
        </p:spPr>
        <p:txBody>
          <a:bodyPr>
            <a:spAutoFit/>
          </a:bodyPr>
          <a:lstStyle>
            <a:lvl1pPr marL="0" indent="0">
              <a:spcBef>
                <a:spcPts val="0"/>
              </a:spcBef>
              <a:buSzTx/>
              <a:buFontTx/>
              <a:buNone/>
              <a:defRPr sz="1200" cap="all">
                <a:latin typeface="+mn-lt"/>
                <a:ea typeface="+mn-ea"/>
                <a:cs typeface="+mn-cs"/>
                <a:sym typeface="Arial"/>
              </a:defRPr>
            </a:lvl1pPr>
          </a:lstStyle>
          <a:p>
            <a:r>
              <a:t>PRESENTATION TITLE</a:t>
            </a:r>
          </a:p>
        </p:txBody>
      </p:sp>
      <p:pic>
        <p:nvPicPr>
          <p:cNvPr id="105" name="Image 4" descr="Image 4"/>
          <p:cNvPicPr>
            <a:picLocks noChangeAspect="1"/>
          </p:cNvPicPr>
          <p:nvPr/>
        </p:nvPicPr>
        <p:blipFill>
          <a:blip r:embed="rId3"/>
          <a:stretch>
            <a:fillRect/>
          </a:stretch>
        </p:blipFill>
        <p:spPr>
          <a:xfrm>
            <a:off x="11482234" y="2044700"/>
            <a:ext cx="10682036" cy="863600"/>
          </a:xfrm>
          <a:prstGeom prst="rect">
            <a:avLst/>
          </a:prstGeom>
          <a:ln w="12700">
            <a:miter lim="400000"/>
          </a:ln>
        </p:spPr>
      </p:pic>
      <p:sp>
        <p:nvSpPr>
          <p:cNvPr id="106" name="Text 7"/>
          <p:cNvSpPr txBox="1">
            <a:spLocks noGrp="1"/>
          </p:cNvSpPr>
          <p:nvPr>
            <p:ph type="body" sz="quarter" idx="22" hasCustomPrompt="1"/>
          </p:nvPr>
        </p:nvSpPr>
        <p:spPr>
          <a:xfrm>
            <a:off x="11482234" y="2049899"/>
            <a:ext cx="8963088" cy="472203"/>
          </a:xfrm>
          <a:prstGeom prst="rect">
            <a:avLst/>
          </a:prstGeom>
        </p:spPr>
        <p:txBody>
          <a:bodyPr lIns="0" tIns="0" rIns="0" bIns="0" anchor="ctr">
            <a:spAutoFit/>
          </a:bodyPr>
          <a:lstStyle>
            <a:lvl1pPr marL="0" indent="0">
              <a:lnSpc>
                <a:spcPts val="3800"/>
              </a:lnSpc>
              <a:spcBef>
                <a:spcPts val="0"/>
              </a:spcBef>
              <a:buSzTx/>
              <a:buFontTx/>
              <a:buNone/>
              <a:defRPr>
                <a:latin typeface="+mn-lt"/>
                <a:ea typeface="+mn-ea"/>
                <a:cs typeface="+mn-cs"/>
                <a:sym typeface="Arial"/>
              </a:defRPr>
            </a:lvl1pPr>
          </a:lstStyle>
          <a:p>
            <a:r>
              <a:t>Chapter title</a:t>
            </a:r>
          </a:p>
        </p:txBody>
      </p:sp>
      <p:sp>
        <p:nvSpPr>
          <p:cNvPr id="107" name="Text 8"/>
          <p:cNvSpPr txBox="1">
            <a:spLocks noGrp="1"/>
          </p:cNvSpPr>
          <p:nvPr>
            <p:ph type="body" sz="quarter" idx="23" hasCustomPrompt="1"/>
          </p:nvPr>
        </p:nvSpPr>
        <p:spPr>
          <a:xfrm>
            <a:off x="20555402" y="2044700"/>
            <a:ext cx="1596167" cy="472202"/>
          </a:xfrm>
          <a:prstGeom prst="rect">
            <a:avLst/>
          </a:prstGeom>
        </p:spPr>
        <p:txBody>
          <a:bodyPr lIns="0" tIns="0" rIns="0" bIns="0">
            <a:spAutoFit/>
          </a:bodyPr>
          <a:lstStyle>
            <a:lvl1pPr marL="0" indent="0" algn="r">
              <a:lnSpc>
                <a:spcPts val="3800"/>
              </a:lnSpc>
              <a:spcBef>
                <a:spcPts val="0"/>
              </a:spcBef>
              <a:buSzTx/>
              <a:buFontTx/>
              <a:buNone/>
              <a:defRPr>
                <a:latin typeface="+mn-lt"/>
                <a:ea typeface="+mn-ea"/>
                <a:cs typeface="+mn-cs"/>
                <a:sym typeface="Arial"/>
              </a:defRPr>
            </a:lvl1pPr>
          </a:lstStyle>
          <a:p>
            <a:r>
              <a:t>1</a:t>
            </a:r>
          </a:p>
        </p:txBody>
      </p:sp>
      <p:pic>
        <p:nvPicPr>
          <p:cNvPr id="108" name="Image 5" descr="Image 5"/>
          <p:cNvPicPr>
            <a:picLocks noChangeAspect="1"/>
          </p:cNvPicPr>
          <p:nvPr/>
        </p:nvPicPr>
        <p:blipFill>
          <a:blip r:embed="rId3"/>
          <a:stretch>
            <a:fillRect/>
          </a:stretch>
        </p:blipFill>
        <p:spPr>
          <a:xfrm>
            <a:off x="11482234" y="3314700"/>
            <a:ext cx="10682036" cy="863600"/>
          </a:xfrm>
          <a:prstGeom prst="rect">
            <a:avLst/>
          </a:prstGeom>
          <a:ln w="12700">
            <a:miter lim="400000"/>
          </a:ln>
        </p:spPr>
      </p:pic>
      <p:sp>
        <p:nvSpPr>
          <p:cNvPr id="109" name="Text 9"/>
          <p:cNvSpPr txBox="1">
            <a:spLocks noGrp="1"/>
          </p:cNvSpPr>
          <p:nvPr>
            <p:ph type="body" sz="quarter" idx="24" hasCustomPrompt="1"/>
          </p:nvPr>
        </p:nvSpPr>
        <p:spPr>
          <a:xfrm>
            <a:off x="11482234" y="3319899"/>
            <a:ext cx="8963088" cy="472203"/>
          </a:xfrm>
          <a:prstGeom prst="rect">
            <a:avLst/>
          </a:prstGeom>
        </p:spPr>
        <p:txBody>
          <a:bodyPr lIns="0" tIns="0" rIns="0" bIns="0" anchor="ctr">
            <a:spAutoFit/>
          </a:bodyPr>
          <a:lstStyle>
            <a:lvl1pPr marL="0" indent="0">
              <a:lnSpc>
                <a:spcPts val="3800"/>
              </a:lnSpc>
              <a:spcBef>
                <a:spcPts val="0"/>
              </a:spcBef>
              <a:buSzTx/>
              <a:buFontTx/>
              <a:buNone/>
              <a:defRPr>
                <a:latin typeface="+mn-lt"/>
                <a:ea typeface="+mn-ea"/>
                <a:cs typeface="+mn-cs"/>
                <a:sym typeface="Arial"/>
              </a:defRPr>
            </a:lvl1pPr>
          </a:lstStyle>
          <a:p>
            <a:r>
              <a:t>Chapter title</a:t>
            </a:r>
          </a:p>
        </p:txBody>
      </p:sp>
      <p:sp>
        <p:nvSpPr>
          <p:cNvPr id="110" name="Text 10"/>
          <p:cNvSpPr txBox="1">
            <a:spLocks noGrp="1"/>
          </p:cNvSpPr>
          <p:nvPr>
            <p:ph type="body" sz="quarter" idx="25" hasCustomPrompt="1"/>
          </p:nvPr>
        </p:nvSpPr>
        <p:spPr>
          <a:xfrm>
            <a:off x="20555402" y="3314700"/>
            <a:ext cx="1596167" cy="472202"/>
          </a:xfrm>
          <a:prstGeom prst="rect">
            <a:avLst/>
          </a:prstGeom>
        </p:spPr>
        <p:txBody>
          <a:bodyPr lIns="0" tIns="0" rIns="0" bIns="0">
            <a:spAutoFit/>
          </a:bodyPr>
          <a:lstStyle>
            <a:lvl1pPr marL="0" indent="0" algn="r">
              <a:lnSpc>
                <a:spcPts val="3800"/>
              </a:lnSpc>
              <a:spcBef>
                <a:spcPts val="0"/>
              </a:spcBef>
              <a:buSzTx/>
              <a:buFontTx/>
              <a:buNone/>
              <a:defRPr>
                <a:latin typeface="+mn-lt"/>
                <a:ea typeface="+mn-ea"/>
                <a:cs typeface="+mn-cs"/>
                <a:sym typeface="Arial"/>
              </a:defRPr>
            </a:lvl1pPr>
          </a:lstStyle>
          <a:p>
            <a:r>
              <a:t>2</a:t>
            </a:r>
          </a:p>
        </p:txBody>
      </p:sp>
      <p:pic>
        <p:nvPicPr>
          <p:cNvPr id="111" name="Image 6" descr="Image 6"/>
          <p:cNvPicPr>
            <a:picLocks noChangeAspect="1"/>
          </p:cNvPicPr>
          <p:nvPr/>
        </p:nvPicPr>
        <p:blipFill>
          <a:blip r:embed="rId3"/>
          <a:stretch>
            <a:fillRect/>
          </a:stretch>
        </p:blipFill>
        <p:spPr>
          <a:xfrm>
            <a:off x="11482234" y="4584700"/>
            <a:ext cx="10682036" cy="863600"/>
          </a:xfrm>
          <a:prstGeom prst="rect">
            <a:avLst/>
          </a:prstGeom>
          <a:ln w="12700">
            <a:miter lim="400000"/>
          </a:ln>
        </p:spPr>
      </p:pic>
      <p:sp>
        <p:nvSpPr>
          <p:cNvPr id="112" name="Text 11"/>
          <p:cNvSpPr txBox="1">
            <a:spLocks noGrp="1"/>
          </p:cNvSpPr>
          <p:nvPr>
            <p:ph type="body" sz="quarter" idx="26" hasCustomPrompt="1"/>
          </p:nvPr>
        </p:nvSpPr>
        <p:spPr>
          <a:xfrm>
            <a:off x="11482234" y="4589899"/>
            <a:ext cx="8963088" cy="472203"/>
          </a:xfrm>
          <a:prstGeom prst="rect">
            <a:avLst/>
          </a:prstGeom>
        </p:spPr>
        <p:txBody>
          <a:bodyPr lIns="0" tIns="0" rIns="0" bIns="0" anchor="ctr">
            <a:spAutoFit/>
          </a:bodyPr>
          <a:lstStyle>
            <a:lvl1pPr marL="0" indent="0">
              <a:lnSpc>
                <a:spcPts val="3800"/>
              </a:lnSpc>
              <a:spcBef>
                <a:spcPts val="0"/>
              </a:spcBef>
              <a:buSzTx/>
              <a:buFontTx/>
              <a:buNone/>
              <a:defRPr>
                <a:latin typeface="+mn-lt"/>
                <a:ea typeface="+mn-ea"/>
                <a:cs typeface="+mn-cs"/>
                <a:sym typeface="Arial"/>
              </a:defRPr>
            </a:lvl1pPr>
          </a:lstStyle>
          <a:p>
            <a:r>
              <a:t>Chapter title</a:t>
            </a:r>
          </a:p>
        </p:txBody>
      </p:sp>
      <p:sp>
        <p:nvSpPr>
          <p:cNvPr id="113" name="Text 12"/>
          <p:cNvSpPr txBox="1">
            <a:spLocks noGrp="1"/>
          </p:cNvSpPr>
          <p:nvPr>
            <p:ph type="body" sz="quarter" idx="27" hasCustomPrompt="1"/>
          </p:nvPr>
        </p:nvSpPr>
        <p:spPr>
          <a:xfrm>
            <a:off x="20555402" y="4584700"/>
            <a:ext cx="1596167" cy="472202"/>
          </a:xfrm>
          <a:prstGeom prst="rect">
            <a:avLst/>
          </a:prstGeom>
        </p:spPr>
        <p:txBody>
          <a:bodyPr lIns="0" tIns="0" rIns="0" bIns="0">
            <a:spAutoFit/>
          </a:bodyPr>
          <a:lstStyle>
            <a:lvl1pPr marL="0" indent="0" algn="r">
              <a:lnSpc>
                <a:spcPts val="3800"/>
              </a:lnSpc>
              <a:spcBef>
                <a:spcPts val="0"/>
              </a:spcBef>
              <a:buSzTx/>
              <a:buFontTx/>
              <a:buNone/>
              <a:defRPr>
                <a:latin typeface="+mn-lt"/>
                <a:ea typeface="+mn-ea"/>
                <a:cs typeface="+mn-cs"/>
                <a:sym typeface="Arial"/>
              </a:defRPr>
            </a:lvl1pPr>
          </a:lstStyle>
          <a:p>
            <a:r>
              <a:t>3</a:t>
            </a:r>
          </a:p>
        </p:txBody>
      </p:sp>
      <p:pic>
        <p:nvPicPr>
          <p:cNvPr id="114" name="Image 7" descr="Image 7"/>
          <p:cNvPicPr>
            <a:picLocks noChangeAspect="1"/>
          </p:cNvPicPr>
          <p:nvPr/>
        </p:nvPicPr>
        <p:blipFill>
          <a:blip r:embed="rId3"/>
          <a:stretch>
            <a:fillRect/>
          </a:stretch>
        </p:blipFill>
        <p:spPr>
          <a:xfrm>
            <a:off x="11482234" y="5854700"/>
            <a:ext cx="10682036" cy="863600"/>
          </a:xfrm>
          <a:prstGeom prst="rect">
            <a:avLst/>
          </a:prstGeom>
          <a:ln w="12700">
            <a:miter lim="400000"/>
          </a:ln>
        </p:spPr>
      </p:pic>
      <p:sp>
        <p:nvSpPr>
          <p:cNvPr id="115" name="Text 13"/>
          <p:cNvSpPr txBox="1">
            <a:spLocks noGrp="1"/>
          </p:cNvSpPr>
          <p:nvPr>
            <p:ph type="body" sz="quarter" idx="28" hasCustomPrompt="1"/>
          </p:nvPr>
        </p:nvSpPr>
        <p:spPr>
          <a:xfrm>
            <a:off x="11482234" y="5859899"/>
            <a:ext cx="8963088" cy="472203"/>
          </a:xfrm>
          <a:prstGeom prst="rect">
            <a:avLst/>
          </a:prstGeom>
        </p:spPr>
        <p:txBody>
          <a:bodyPr lIns="0" tIns="0" rIns="0" bIns="0" anchor="ctr">
            <a:spAutoFit/>
          </a:bodyPr>
          <a:lstStyle>
            <a:lvl1pPr marL="0" indent="0">
              <a:lnSpc>
                <a:spcPts val="3800"/>
              </a:lnSpc>
              <a:spcBef>
                <a:spcPts val="0"/>
              </a:spcBef>
              <a:buSzTx/>
              <a:buFontTx/>
              <a:buNone/>
              <a:defRPr>
                <a:latin typeface="+mn-lt"/>
                <a:ea typeface="+mn-ea"/>
                <a:cs typeface="+mn-cs"/>
                <a:sym typeface="Arial"/>
              </a:defRPr>
            </a:lvl1pPr>
          </a:lstStyle>
          <a:p>
            <a:r>
              <a:t>Chapter title</a:t>
            </a:r>
          </a:p>
        </p:txBody>
      </p:sp>
      <p:sp>
        <p:nvSpPr>
          <p:cNvPr id="116" name="Text 14"/>
          <p:cNvSpPr txBox="1">
            <a:spLocks noGrp="1"/>
          </p:cNvSpPr>
          <p:nvPr>
            <p:ph type="body" sz="quarter" idx="29" hasCustomPrompt="1"/>
          </p:nvPr>
        </p:nvSpPr>
        <p:spPr>
          <a:xfrm>
            <a:off x="20555402" y="5854700"/>
            <a:ext cx="1596167" cy="472202"/>
          </a:xfrm>
          <a:prstGeom prst="rect">
            <a:avLst/>
          </a:prstGeom>
        </p:spPr>
        <p:txBody>
          <a:bodyPr lIns="0" tIns="0" rIns="0" bIns="0">
            <a:spAutoFit/>
          </a:bodyPr>
          <a:lstStyle>
            <a:lvl1pPr marL="0" indent="0" algn="r">
              <a:lnSpc>
                <a:spcPts val="3800"/>
              </a:lnSpc>
              <a:spcBef>
                <a:spcPts val="0"/>
              </a:spcBef>
              <a:buSzTx/>
              <a:buFontTx/>
              <a:buNone/>
              <a:defRPr>
                <a:latin typeface="+mn-lt"/>
                <a:ea typeface="+mn-ea"/>
                <a:cs typeface="+mn-cs"/>
                <a:sym typeface="Arial"/>
              </a:defRPr>
            </a:lvl1pPr>
          </a:lstStyle>
          <a:p>
            <a:r>
              <a:t>4</a:t>
            </a:r>
          </a:p>
        </p:txBody>
      </p:sp>
      <p:pic>
        <p:nvPicPr>
          <p:cNvPr id="117" name="Image 8" descr="Image 8"/>
          <p:cNvPicPr>
            <a:picLocks noChangeAspect="1"/>
          </p:cNvPicPr>
          <p:nvPr/>
        </p:nvPicPr>
        <p:blipFill>
          <a:blip r:embed="rId3"/>
          <a:stretch>
            <a:fillRect/>
          </a:stretch>
        </p:blipFill>
        <p:spPr>
          <a:xfrm>
            <a:off x="11482234" y="7124700"/>
            <a:ext cx="10682036" cy="863600"/>
          </a:xfrm>
          <a:prstGeom prst="rect">
            <a:avLst/>
          </a:prstGeom>
          <a:ln w="12700">
            <a:miter lim="400000"/>
          </a:ln>
        </p:spPr>
      </p:pic>
      <p:sp>
        <p:nvSpPr>
          <p:cNvPr id="118" name="Text 15"/>
          <p:cNvSpPr txBox="1">
            <a:spLocks noGrp="1"/>
          </p:cNvSpPr>
          <p:nvPr>
            <p:ph type="body" sz="quarter" idx="30" hasCustomPrompt="1"/>
          </p:nvPr>
        </p:nvSpPr>
        <p:spPr>
          <a:xfrm>
            <a:off x="11482234" y="7129899"/>
            <a:ext cx="8963088" cy="472203"/>
          </a:xfrm>
          <a:prstGeom prst="rect">
            <a:avLst/>
          </a:prstGeom>
        </p:spPr>
        <p:txBody>
          <a:bodyPr lIns="0" tIns="0" rIns="0" bIns="0" anchor="ctr">
            <a:spAutoFit/>
          </a:bodyPr>
          <a:lstStyle>
            <a:lvl1pPr marL="0" indent="0">
              <a:lnSpc>
                <a:spcPts val="3800"/>
              </a:lnSpc>
              <a:spcBef>
                <a:spcPts val="0"/>
              </a:spcBef>
              <a:buSzTx/>
              <a:buFontTx/>
              <a:buNone/>
              <a:defRPr>
                <a:latin typeface="+mn-lt"/>
                <a:ea typeface="+mn-ea"/>
                <a:cs typeface="+mn-cs"/>
                <a:sym typeface="Arial"/>
              </a:defRPr>
            </a:lvl1pPr>
          </a:lstStyle>
          <a:p>
            <a:r>
              <a:t>Chapter title</a:t>
            </a:r>
          </a:p>
        </p:txBody>
      </p:sp>
      <p:sp>
        <p:nvSpPr>
          <p:cNvPr id="119" name="Text 16"/>
          <p:cNvSpPr txBox="1">
            <a:spLocks noGrp="1"/>
          </p:cNvSpPr>
          <p:nvPr>
            <p:ph type="body" sz="quarter" idx="31" hasCustomPrompt="1"/>
          </p:nvPr>
        </p:nvSpPr>
        <p:spPr>
          <a:xfrm>
            <a:off x="20555402" y="7124700"/>
            <a:ext cx="1596167" cy="472202"/>
          </a:xfrm>
          <a:prstGeom prst="rect">
            <a:avLst/>
          </a:prstGeom>
        </p:spPr>
        <p:txBody>
          <a:bodyPr lIns="0" tIns="0" rIns="0" bIns="0">
            <a:spAutoFit/>
          </a:bodyPr>
          <a:lstStyle>
            <a:lvl1pPr marL="0" indent="0" algn="r">
              <a:lnSpc>
                <a:spcPts val="3800"/>
              </a:lnSpc>
              <a:spcBef>
                <a:spcPts val="0"/>
              </a:spcBef>
              <a:buSzTx/>
              <a:buFontTx/>
              <a:buNone/>
              <a:defRPr>
                <a:latin typeface="+mn-lt"/>
                <a:ea typeface="+mn-ea"/>
                <a:cs typeface="+mn-cs"/>
                <a:sym typeface="Arial"/>
              </a:defRPr>
            </a:lvl1pPr>
          </a:lstStyle>
          <a:p>
            <a:r>
              <a:t>5</a:t>
            </a:r>
          </a:p>
        </p:txBody>
      </p:sp>
      <p:pic>
        <p:nvPicPr>
          <p:cNvPr id="120" name="Image 9" descr="Image 9"/>
          <p:cNvPicPr>
            <a:picLocks noChangeAspect="1"/>
          </p:cNvPicPr>
          <p:nvPr/>
        </p:nvPicPr>
        <p:blipFill>
          <a:blip r:embed="rId3"/>
          <a:stretch>
            <a:fillRect/>
          </a:stretch>
        </p:blipFill>
        <p:spPr>
          <a:xfrm>
            <a:off x="11482234" y="8394700"/>
            <a:ext cx="10682036" cy="863600"/>
          </a:xfrm>
          <a:prstGeom prst="rect">
            <a:avLst/>
          </a:prstGeom>
          <a:ln w="12700">
            <a:miter lim="400000"/>
          </a:ln>
        </p:spPr>
      </p:pic>
      <p:sp>
        <p:nvSpPr>
          <p:cNvPr id="121" name="Text 17"/>
          <p:cNvSpPr txBox="1">
            <a:spLocks noGrp="1"/>
          </p:cNvSpPr>
          <p:nvPr>
            <p:ph type="body" sz="quarter" idx="32" hasCustomPrompt="1"/>
          </p:nvPr>
        </p:nvSpPr>
        <p:spPr>
          <a:xfrm>
            <a:off x="11482234" y="8399899"/>
            <a:ext cx="8963088" cy="472203"/>
          </a:xfrm>
          <a:prstGeom prst="rect">
            <a:avLst/>
          </a:prstGeom>
        </p:spPr>
        <p:txBody>
          <a:bodyPr lIns="0" tIns="0" rIns="0" bIns="0" anchor="ctr">
            <a:spAutoFit/>
          </a:bodyPr>
          <a:lstStyle>
            <a:lvl1pPr marL="0" indent="0">
              <a:lnSpc>
                <a:spcPts val="3800"/>
              </a:lnSpc>
              <a:spcBef>
                <a:spcPts val="0"/>
              </a:spcBef>
              <a:buSzTx/>
              <a:buFontTx/>
              <a:buNone/>
              <a:defRPr>
                <a:latin typeface="+mn-lt"/>
                <a:ea typeface="+mn-ea"/>
                <a:cs typeface="+mn-cs"/>
                <a:sym typeface="Arial"/>
              </a:defRPr>
            </a:lvl1pPr>
          </a:lstStyle>
          <a:p>
            <a:r>
              <a:t>Chapter title</a:t>
            </a:r>
          </a:p>
        </p:txBody>
      </p:sp>
      <p:sp>
        <p:nvSpPr>
          <p:cNvPr id="122" name="Text 18"/>
          <p:cNvSpPr txBox="1">
            <a:spLocks noGrp="1"/>
          </p:cNvSpPr>
          <p:nvPr>
            <p:ph type="body" sz="quarter" idx="33" hasCustomPrompt="1"/>
          </p:nvPr>
        </p:nvSpPr>
        <p:spPr>
          <a:xfrm>
            <a:off x="20555402" y="8394700"/>
            <a:ext cx="1596167" cy="472202"/>
          </a:xfrm>
          <a:prstGeom prst="rect">
            <a:avLst/>
          </a:prstGeom>
        </p:spPr>
        <p:txBody>
          <a:bodyPr lIns="0" tIns="0" rIns="0" bIns="0">
            <a:spAutoFit/>
          </a:bodyPr>
          <a:lstStyle>
            <a:lvl1pPr marL="0" indent="0" algn="r">
              <a:lnSpc>
                <a:spcPts val="3800"/>
              </a:lnSpc>
              <a:spcBef>
                <a:spcPts val="0"/>
              </a:spcBef>
              <a:buSzTx/>
              <a:buFontTx/>
              <a:buNone/>
              <a:defRPr>
                <a:latin typeface="+mn-lt"/>
                <a:ea typeface="+mn-ea"/>
                <a:cs typeface="+mn-cs"/>
                <a:sym typeface="Arial"/>
              </a:defRPr>
            </a:lvl1pPr>
          </a:lstStyle>
          <a:p>
            <a:r>
              <a:t>6</a:t>
            </a:r>
          </a:p>
        </p:txBody>
      </p:sp>
      <p:pic>
        <p:nvPicPr>
          <p:cNvPr id="123" name="Image 10" descr="Image 10"/>
          <p:cNvPicPr>
            <a:picLocks noChangeAspect="1"/>
          </p:cNvPicPr>
          <p:nvPr/>
        </p:nvPicPr>
        <p:blipFill>
          <a:blip r:embed="rId3"/>
          <a:stretch>
            <a:fillRect/>
          </a:stretch>
        </p:blipFill>
        <p:spPr>
          <a:xfrm>
            <a:off x="11482234" y="9664700"/>
            <a:ext cx="10682036" cy="863600"/>
          </a:xfrm>
          <a:prstGeom prst="rect">
            <a:avLst/>
          </a:prstGeom>
          <a:ln w="12700">
            <a:miter lim="400000"/>
          </a:ln>
        </p:spPr>
      </p:pic>
      <p:sp>
        <p:nvSpPr>
          <p:cNvPr id="124" name="Text 19"/>
          <p:cNvSpPr txBox="1">
            <a:spLocks noGrp="1"/>
          </p:cNvSpPr>
          <p:nvPr>
            <p:ph type="body" sz="quarter" idx="34" hasCustomPrompt="1"/>
          </p:nvPr>
        </p:nvSpPr>
        <p:spPr>
          <a:xfrm>
            <a:off x="11482234" y="9669899"/>
            <a:ext cx="8963088" cy="472203"/>
          </a:xfrm>
          <a:prstGeom prst="rect">
            <a:avLst/>
          </a:prstGeom>
        </p:spPr>
        <p:txBody>
          <a:bodyPr lIns="0" tIns="0" rIns="0" bIns="0" anchor="ctr">
            <a:spAutoFit/>
          </a:bodyPr>
          <a:lstStyle>
            <a:lvl1pPr marL="0" indent="0">
              <a:lnSpc>
                <a:spcPts val="3800"/>
              </a:lnSpc>
              <a:spcBef>
                <a:spcPts val="0"/>
              </a:spcBef>
              <a:buSzTx/>
              <a:buFontTx/>
              <a:buNone/>
              <a:defRPr>
                <a:latin typeface="+mn-lt"/>
                <a:ea typeface="+mn-ea"/>
                <a:cs typeface="+mn-cs"/>
                <a:sym typeface="Arial"/>
              </a:defRPr>
            </a:lvl1pPr>
          </a:lstStyle>
          <a:p>
            <a:r>
              <a:t>Chapter title</a:t>
            </a:r>
          </a:p>
        </p:txBody>
      </p:sp>
      <p:sp>
        <p:nvSpPr>
          <p:cNvPr id="125" name="Text 20"/>
          <p:cNvSpPr txBox="1">
            <a:spLocks noGrp="1"/>
          </p:cNvSpPr>
          <p:nvPr>
            <p:ph type="body" sz="quarter" idx="35" hasCustomPrompt="1"/>
          </p:nvPr>
        </p:nvSpPr>
        <p:spPr>
          <a:xfrm>
            <a:off x="20555402" y="9664700"/>
            <a:ext cx="1596167" cy="472202"/>
          </a:xfrm>
          <a:prstGeom prst="rect">
            <a:avLst/>
          </a:prstGeom>
        </p:spPr>
        <p:txBody>
          <a:bodyPr lIns="0" tIns="0" rIns="0" bIns="0">
            <a:spAutoFit/>
          </a:bodyPr>
          <a:lstStyle>
            <a:lvl1pPr marL="0" indent="0" algn="r">
              <a:lnSpc>
                <a:spcPts val="3800"/>
              </a:lnSpc>
              <a:spcBef>
                <a:spcPts val="0"/>
              </a:spcBef>
              <a:buSzTx/>
              <a:buFontTx/>
              <a:buNone/>
              <a:defRPr>
                <a:latin typeface="+mn-lt"/>
                <a:ea typeface="+mn-ea"/>
                <a:cs typeface="+mn-cs"/>
                <a:sym typeface="Arial"/>
              </a:defRPr>
            </a:lvl1pPr>
          </a:lstStyle>
          <a:p>
            <a:r>
              <a:t>7</a:t>
            </a:r>
          </a:p>
        </p:txBody>
      </p:sp>
      <p:pic>
        <p:nvPicPr>
          <p:cNvPr id="126" name="Image 11" descr="Image 11"/>
          <p:cNvPicPr>
            <a:picLocks noChangeAspect="1"/>
          </p:cNvPicPr>
          <p:nvPr/>
        </p:nvPicPr>
        <p:blipFill>
          <a:blip r:embed="rId3"/>
          <a:stretch>
            <a:fillRect/>
          </a:stretch>
        </p:blipFill>
        <p:spPr>
          <a:xfrm>
            <a:off x="11482234" y="10934700"/>
            <a:ext cx="10682036" cy="863600"/>
          </a:xfrm>
          <a:prstGeom prst="rect">
            <a:avLst/>
          </a:prstGeom>
          <a:ln w="12700">
            <a:miter lim="400000"/>
          </a:ln>
        </p:spPr>
      </p:pic>
      <p:sp>
        <p:nvSpPr>
          <p:cNvPr id="127" name="Text 21"/>
          <p:cNvSpPr txBox="1">
            <a:spLocks noGrp="1"/>
          </p:cNvSpPr>
          <p:nvPr>
            <p:ph type="body" sz="quarter" idx="36" hasCustomPrompt="1"/>
          </p:nvPr>
        </p:nvSpPr>
        <p:spPr>
          <a:xfrm>
            <a:off x="11482234" y="10939899"/>
            <a:ext cx="8963088" cy="472203"/>
          </a:xfrm>
          <a:prstGeom prst="rect">
            <a:avLst/>
          </a:prstGeom>
        </p:spPr>
        <p:txBody>
          <a:bodyPr lIns="0" tIns="0" rIns="0" bIns="0" anchor="ctr">
            <a:spAutoFit/>
          </a:bodyPr>
          <a:lstStyle>
            <a:lvl1pPr marL="0" indent="0">
              <a:lnSpc>
                <a:spcPts val="3800"/>
              </a:lnSpc>
              <a:spcBef>
                <a:spcPts val="0"/>
              </a:spcBef>
              <a:buSzTx/>
              <a:buFontTx/>
              <a:buNone/>
              <a:defRPr>
                <a:latin typeface="+mn-lt"/>
                <a:ea typeface="+mn-ea"/>
                <a:cs typeface="+mn-cs"/>
                <a:sym typeface="Arial"/>
              </a:defRPr>
            </a:lvl1pPr>
          </a:lstStyle>
          <a:p>
            <a:r>
              <a:t>Chapter title</a:t>
            </a:r>
          </a:p>
        </p:txBody>
      </p:sp>
      <p:sp>
        <p:nvSpPr>
          <p:cNvPr id="128" name="Text 22"/>
          <p:cNvSpPr txBox="1">
            <a:spLocks noGrp="1"/>
          </p:cNvSpPr>
          <p:nvPr>
            <p:ph type="body" sz="quarter" idx="37" hasCustomPrompt="1"/>
          </p:nvPr>
        </p:nvSpPr>
        <p:spPr>
          <a:xfrm>
            <a:off x="20555402" y="10934700"/>
            <a:ext cx="1596167" cy="472202"/>
          </a:xfrm>
          <a:prstGeom prst="rect">
            <a:avLst/>
          </a:prstGeom>
        </p:spPr>
        <p:txBody>
          <a:bodyPr lIns="0" tIns="0" rIns="0" bIns="0">
            <a:spAutoFit/>
          </a:bodyPr>
          <a:lstStyle>
            <a:lvl1pPr marL="0" indent="0" algn="r">
              <a:lnSpc>
                <a:spcPts val="3800"/>
              </a:lnSpc>
              <a:spcBef>
                <a:spcPts val="0"/>
              </a:spcBef>
              <a:buSzTx/>
              <a:buFontTx/>
              <a:buNone/>
              <a:defRPr>
                <a:latin typeface="+mn-lt"/>
                <a:ea typeface="+mn-ea"/>
                <a:cs typeface="+mn-cs"/>
                <a:sym typeface="Arial"/>
              </a:defRPr>
            </a:lvl1pPr>
          </a:lstStyle>
          <a:p>
            <a:r>
              <a:t>8</a:t>
            </a:r>
          </a:p>
        </p:txBody>
      </p:sp>
      <p:pic>
        <p:nvPicPr>
          <p:cNvPr id="129" name="Image 12" descr="Image 12"/>
          <p:cNvPicPr>
            <a:picLocks noChangeAspect="1"/>
          </p:cNvPicPr>
          <p:nvPr/>
        </p:nvPicPr>
        <p:blipFill>
          <a:blip r:embed="rId4"/>
          <a:stretch>
            <a:fillRect/>
          </a:stretch>
        </p:blipFill>
        <p:spPr>
          <a:xfrm>
            <a:off x="2222778" y="2044700"/>
            <a:ext cx="7011276" cy="965200"/>
          </a:xfrm>
          <a:prstGeom prst="rect">
            <a:avLst/>
          </a:prstGeom>
          <a:ln w="12700">
            <a:miter lim="400000"/>
          </a:ln>
        </p:spPr>
      </p:pic>
      <p:sp>
        <p:nvSpPr>
          <p:cNvPr id="130" name="Text 23"/>
          <p:cNvSpPr txBox="1">
            <a:spLocks noGrp="1"/>
          </p:cNvSpPr>
          <p:nvPr>
            <p:ph type="body" sz="quarter" idx="38" hasCustomPrompt="1"/>
          </p:nvPr>
        </p:nvSpPr>
        <p:spPr>
          <a:xfrm>
            <a:off x="2222778" y="2044700"/>
            <a:ext cx="7316114" cy="955775"/>
          </a:xfrm>
          <a:prstGeom prst="rect">
            <a:avLst/>
          </a:prstGeom>
        </p:spPr>
        <p:txBody>
          <a:bodyPr lIns="0" tIns="0" rIns="0" bIns="0">
            <a:spAutoFit/>
          </a:bodyPr>
          <a:lstStyle>
            <a:lvl1pPr marL="0" indent="0">
              <a:lnSpc>
                <a:spcPts val="7500"/>
              </a:lnSpc>
              <a:spcBef>
                <a:spcPts val="0"/>
              </a:spcBef>
              <a:buSzTx/>
              <a:buFontTx/>
              <a:buNone/>
              <a:defRPr sz="7200">
                <a:latin typeface="+mn-lt"/>
                <a:ea typeface="+mn-ea"/>
                <a:cs typeface="+mn-cs"/>
                <a:sym typeface="Arial"/>
              </a:defRPr>
            </a:lvl1pPr>
          </a:lstStyle>
          <a:p>
            <a:r>
              <a:t>Contents</a:t>
            </a:r>
          </a:p>
        </p:txBody>
      </p:sp>
      <p:sp>
        <p:nvSpPr>
          <p:cNvPr id="131" name="Date Placeholder 2"/>
          <p:cNvSpPr txBox="1">
            <a:spLocks noGrp="1"/>
          </p:cNvSpPr>
          <p:nvPr>
            <p:ph type="body" sz="quarter" idx="39"/>
          </p:nvPr>
        </p:nvSpPr>
        <p:spPr>
          <a:xfrm>
            <a:off x="328622" y="13104052"/>
            <a:ext cx="1115332" cy="264256"/>
          </a:xfrm>
          <a:prstGeom prst="rect">
            <a:avLst/>
          </a:prstGeom>
        </p:spPr>
        <p:txBody>
          <a:bodyPr>
            <a:spAutoFit/>
          </a:bodyPr>
          <a:lstStyle>
            <a:lvl1pPr marL="0" indent="0">
              <a:spcBef>
                <a:spcPts val="0"/>
              </a:spcBef>
              <a:buSzTx/>
              <a:buFontTx/>
              <a:buNone/>
              <a:defRPr sz="1200" cap="all">
                <a:latin typeface="+mn-lt"/>
                <a:ea typeface="+mn-ea"/>
                <a:cs typeface="+mn-cs"/>
                <a:sym typeface="Arial"/>
              </a:defRPr>
            </a:lvl1pPr>
          </a:lstStyle>
          <a:p>
            <a:r>
              <a:t>SEP-24</a:t>
            </a: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Contents White Small">
    <p:bg>
      <p:bgPr>
        <a:solidFill>
          <a:schemeClr val="accent5">
            <a:lumOff val="6666"/>
          </a:schemeClr>
        </a:solidFill>
        <a:effectLst/>
      </p:bgPr>
    </p:bg>
    <p:spTree>
      <p:nvGrpSpPr>
        <p:cNvPr id="1" name=""/>
        <p:cNvGrpSpPr/>
        <p:nvPr/>
      </p:nvGrpSpPr>
      <p:grpSpPr>
        <a:xfrm>
          <a:off x="0" y="0"/>
          <a:ext cx="0" cy="0"/>
          <a:chOff x="0" y="0"/>
          <a:chExt cx="0" cy="0"/>
        </a:xfrm>
      </p:grpSpPr>
      <p:sp>
        <p:nvSpPr>
          <p:cNvPr id="138" name="Slide Number"/>
          <p:cNvSpPr txBox="1">
            <a:spLocks noGrp="1"/>
          </p:cNvSpPr>
          <p:nvPr>
            <p:ph type="sldNum" sz="quarter" idx="2"/>
          </p:nvPr>
        </p:nvSpPr>
        <p:spPr>
          <a:xfrm>
            <a:off x="23829591" y="13104052"/>
            <a:ext cx="273656" cy="264256"/>
          </a:xfrm>
          <a:prstGeom prst="rect">
            <a:avLst/>
          </a:prstGeom>
        </p:spPr>
        <p:txBody>
          <a:bodyPr anchor="t"/>
          <a:lstStyle>
            <a:lvl1pPr>
              <a:defRPr>
                <a:latin typeface="+mn-lt"/>
                <a:ea typeface="+mn-ea"/>
                <a:cs typeface="+mn-cs"/>
                <a:sym typeface="Arial"/>
              </a:defRPr>
            </a:lvl1pPr>
          </a:lstStyle>
          <a:p>
            <a:fld id="{86CB4B4D-7CA3-9044-876B-883B54F8677D}" type="slidenum">
              <a:t>‹#›</a:t>
            </a:fld>
            <a:endParaRPr/>
          </a:p>
        </p:txBody>
      </p:sp>
      <p:pic>
        <p:nvPicPr>
          <p:cNvPr id="139" name="Picture 4" descr="Picture 4"/>
          <p:cNvPicPr>
            <a:picLocks noChangeAspect="1"/>
          </p:cNvPicPr>
          <p:nvPr/>
        </p:nvPicPr>
        <p:blipFill>
          <a:blip r:embed="rId2"/>
          <a:stretch>
            <a:fillRect/>
          </a:stretch>
        </p:blipFill>
        <p:spPr>
          <a:xfrm>
            <a:off x="23625083" y="381558"/>
            <a:ext cx="381001" cy="381001"/>
          </a:xfrm>
          <a:prstGeom prst="rect">
            <a:avLst/>
          </a:prstGeom>
          <a:ln w="12700">
            <a:miter lim="400000"/>
          </a:ln>
        </p:spPr>
      </p:pic>
      <p:sp>
        <p:nvSpPr>
          <p:cNvPr id="140" name="Footer Placeholder 4"/>
          <p:cNvSpPr txBox="1"/>
          <p:nvPr/>
        </p:nvSpPr>
        <p:spPr>
          <a:xfrm>
            <a:off x="328623" y="293243"/>
            <a:ext cx="4023360" cy="2642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1200">
                <a:latin typeface="+mn-lt"/>
                <a:ea typeface="+mn-ea"/>
                <a:cs typeface="+mn-cs"/>
                <a:sym typeface="Arial"/>
              </a:defRPr>
            </a:lvl1pPr>
          </a:lstStyle>
          <a:p>
            <a:r>
              <a:t>TRIPLE | PART OF HYPERSOLID</a:t>
            </a:r>
          </a:p>
        </p:txBody>
      </p:sp>
      <p:sp>
        <p:nvSpPr>
          <p:cNvPr id="141" name="Footer Placeholder 3"/>
          <p:cNvSpPr txBox="1"/>
          <p:nvPr/>
        </p:nvSpPr>
        <p:spPr>
          <a:xfrm>
            <a:off x="2174357" y="13104052"/>
            <a:ext cx="4023360" cy="2642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1200" cap="all">
                <a:latin typeface="+mn-lt"/>
                <a:ea typeface="+mn-ea"/>
                <a:cs typeface="+mn-cs"/>
                <a:sym typeface="Arial"/>
              </a:defRPr>
            </a:lvl1pPr>
          </a:lstStyle>
          <a:p>
            <a:r>
              <a:t>PRESENTATION TITLE</a:t>
            </a:r>
          </a:p>
        </p:txBody>
      </p:sp>
      <p:pic>
        <p:nvPicPr>
          <p:cNvPr id="142" name="Image 4" descr="Image 4"/>
          <p:cNvPicPr>
            <a:picLocks noChangeAspect="1"/>
          </p:cNvPicPr>
          <p:nvPr/>
        </p:nvPicPr>
        <p:blipFill>
          <a:blip r:embed="rId3"/>
          <a:stretch>
            <a:fillRect/>
          </a:stretch>
        </p:blipFill>
        <p:spPr>
          <a:xfrm>
            <a:off x="11482234" y="2044700"/>
            <a:ext cx="10682036" cy="685800"/>
          </a:xfrm>
          <a:prstGeom prst="rect">
            <a:avLst/>
          </a:prstGeom>
          <a:ln w="12700">
            <a:miter lim="400000"/>
          </a:ln>
        </p:spPr>
      </p:pic>
      <p:sp>
        <p:nvSpPr>
          <p:cNvPr id="143" name="Text 7"/>
          <p:cNvSpPr txBox="1"/>
          <p:nvPr/>
        </p:nvSpPr>
        <p:spPr>
          <a:xfrm>
            <a:off x="11482234" y="2172424"/>
            <a:ext cx="8929218" cy="32875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spAutoFit/>
          </a:bodyPr>
          <a:lstStyle>
            <a:lvl1pPr>
              <a:lnSpc>
                <a:spcPts val="2600"/>
              </a:lnSpc>
              <a:spcBef>
                <a:spcPts val="800"/>
              </a:spcBef>
              <a:defRPr sz="2400">
                <a:latin typeface="+mn-lt"/>
                <a:ea typeface="+mn-ea"/>
                <a:cs typeface="+mn-cs"/>
                <a:sym typeface="Arial"/>
              </a:defRPr>
            </a:lvl1pPr>
          </a:lstStyle>
          <a:p>
            <a:r>
              <a:t>Chapter title</a:t>
            </a:r>
          </a:p>
        </p:txBody>
      </p:sp>
      <p:sp>
        <p:nvSpPr>
          <p:cNvPr id="144" name="Text 8"/>
          <p:cNvSpPr txBox="1"/>
          <p:nvPr/>
        </p:nvSpPr>
        <p:spPr>
          <a:xfrm>
            <a:off x="20589273" y="2171700"/>
            <a:ext cx="1562296" cy="32875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gn="r">
              <a:lnSpc>
                <a:spcPts val="2600"/>
              </a:lnSpc>
              <a:spcBef>
                <a:spcPts val="800"/>
              </a:spcBef>
              <a:defRPr sz="2400">
                <a:latin typeface="+mn-lt"/>
                <a:ea typeface="+mn-ea"/>
                <a:cs typeface="+mn-cs"/>
                <a:sym typeface="Arial"/>
              </a:defRPr>
            </a:lvl1pPr>
          </a:lstStyle>
          <a:p>
            <a:r>
              <a:t>1</a:t>
            </a:r>
          </a:p>
        </p:txBody>
      </p:sp>
      <p:pic>
        <p:nvPicPr>
          <p:cNvPr id="145" name="Image 5" descr="Image 5"/>
          <p:cNvPicPr>
            <a:picLocks noChangeAspect="1"/>
          </p:cNvPicPr>
          <p:nvPr/>
        </p:nvPicPr>
        <p:blipFill>
          <a:blip r:embed="rId3"/>
          <a:stretch>
            <a:fillRect/>
          </a:stretch>
        </p:blipFill>
        <p:spPr>
          <a:xfrm>
            <a:off x="11482234" y="2933700"/>
            <a:ext cx="10682036" cy="685800"/>
          </a:xfrm>
          <a:prstGeom prst="rect">
            <a:avLst/>
          </a:prstGeom>
          <a:ln w="12700">
            <a:miter lim="400000"/>
          </a:ln>
        </p:spPr>
      </p:pic>
      <p:sp>
        <p:nvSpPr>
          <p:cNvPr id="146" name="Text 9"/>
          <p:cNvSpPr txBox="1"/>
          <p:nvPr/>
        </p:nvSpPr>
        <p:spPr>
          <a:xfrm>
            <a:off x="11482234" y="3061424"/>
            <a:ext cx="8929218" cy="32875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spAutoFit/>
          </a:bodyPr>
          <a:lstStyle>
            <a:lvl1pPr>
              <a:lnSpc>
                <a:spcPts val="2600"/>
              </a:lnSpc>
              <a:spcBef>
                <a:spcPts val="800"/>
              </a:spcBef>
              <a:defRPr sz="2400">
                <a:latin typeface="+mn-lt"/>
                <a:ea typeface="+mn-ea"/>
                <a:cs typeface="+mn-cs"/>
                <a:sym typeface="Arial"/>
              </a:defRPr>
            </a:lvl1pPr>
          </a:lstStyle>
          <a:p>
            <a:r>
              <a:t>Chapter title</a:t>
            </a:r>
          </a:p>
        </p:txBody>
      </p:sp>
      <p:sp>
        <p:nvSpPr>
          <p:cNvPr id="147" name="Text 10"/>
          <p:cNvSpPr txBox="1"/>
          <p:nvPr/>
        </p:nvSpPr>
        <p:spPr>
          <a:xfrm>
            <a:off x="20589273" y="3060700"/>
            <a:ext cx="1562296" cy="32875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gn="r">
              <a:lnSpc>
                <a:spcPts val="2600"/>
              </a:lnSpc>
              <a:spcBef>
                <a:spcPts val="800"/>
              </a:spcBef>
              <a:defRPr sz="2400">
                <a:latin typeface="+mn-lt"/>
                <a:ea typeface="+mn-ea"/>
                <a:cs typeface="+mn-cs"/>
                <a:sym typeface="Arial"/>
              </a:defRPr>
            </a:lvl1pPr>
          </a:lstStyle>
          <a:p>
            <a:r>
              <a:t>2</a:t>
            </a:r>
          </a:p>
        </p:txBody>
      </p:sp>
      <p:pic>
        <p:nvPicPr>
          <p:cNvPr id="148" name="Image 6" descr="Image 6"/>
          <p:cNvPicPr>
            <a:picLocks noChangeAspect="1"/>
          </p:cNvPicPr>
          <p:nvPr/>
        </p:nvPicPr>
        <p:blipFill>
          <a:blip r:embed="rId3"/>
          <a:stretch>
            <a:fillRect/>
          </a:stretch>
        </p:blipFill>
        <p:spPr>
          <a:xfrm>
            <a:off x="11482234" y="3822700"/>
            <a:ext cx="10682036" cy="685800"/>
          </a:xfrm>
          <a:prstGeom prst="rect">
            <a:avLst/>
          </a:prstGeom>
          <a:ln w="12700">
            <a:miter lim="400000"/>
          </a:ln>
        </p:spPr>
      </p:pic>
      <p:sp>
        <p:nvSpPr>
          <p:cNvPr id="149" name="Text 11"/>
          <p:cNvSpPr txBox="1"/>
          <p:nvPr/>
        </p:nvSpPr>
        <p:spPr>
          <a:xfrm>
            <a:off x="11482234" y="3950424"/>
            <a:ext cx="8929218" cy="32875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spAutoFit/>
          </a:bodyPr>
          <a:lstStyle>
            <a:lvl1pPr>
              <a:lnSpc>
                <a:spcPts val="2600"/>
              </a:lnSpc>
              <a:spcBef>
                <a:spcPts val="800"/>
              </a:spcBef>
              <a:defRPr sz="2400">
                <a:latin typeface="+mn-lt"/>
                <a:ea typeface="+mn-ea"/>
                <a:cs typeface="+mn-cs"/>
                <a:sym typeface="Arial"/>
              </a:defRPr>
            </a:lvl1pPr>
          </a:lstStyle>
          <a:p>
            <a:r>
              <a:t>Chapter title</a:t>
            </a:r>
          </a:p>
        </p:txBody>
      </p:sp>
      <p:sp>
        <p:nvSpPr>
          <p:cNvPr id="150" name="Text 12"/>
          <p:cNvSpPr txBox="1"/>
          <p:nvPr/>
        </p:nvSpPr>
        <p:spPr>
          <a:xfrm>
            <a:off x="20589273" y="3949700"/>
            <a:ext cx="1562296" cy="32875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gn="r">
              <a:lnSpc>
                <a:spcPts val="2600"/>
              </a:lnSpc>
              <a:spcBef>
                <a:spcPts val="800"/>
              </a:spcBef>
              <a:defRPr sz="2400">
                <a:latin typeface="+mn-lt"/>
                <a:ea typeface="+mn-ea"/>
                <a:cs typeface="+mn-cs"/>
                <a:sym typeface="Arial"/>
              </a:defRPr>
            </a:lvl1pPr>
          </a:lstStyle>
          <a:p>
            <a:r>
              <a:t>3</a:t>
            </a:r>
          </a:p>
        </p:txBody>
      </p:sp>
      <p:pic>
        <p:nvPicPr>
          <p:cNvPr id="151" name="Image 7" descr="Image 7"/>
          <p:cNvPicPr>
            <a:picLocks noChangeAspect="1"/>
          </p:cNvPicPr>
          <p:nvPr/>
        </p:nvPicPr>
        <p:blipFill>
          <a:blip r:embed="rId3"/>
          <a:stretch>
            <a:fillRect/>
          </a:stretch>
        </p:blipFill>
        <p:spPr>
          <a:xfrm>
            <a:off x="11482234" y="4711700"/>
            <a:ext cx="10682036" cy="685800"/>
          </a:xfrm>
          <a:prstGeom prst="rect">
            <a:avLst/>
          </a:prstGeom>
          <a:ln w="12700">
            <a:miter lim="400000"/>
          </a:ln>
        </p:spPr>
      </p:pic>
      <p:sp>
        <p:nvSpPr>
          <p:cNvPr id="152" name="Text 13"/>
          <p:cNvSpPr txBox="1"/>
          <p:nvPr/>
        </p:nvSpPr>
        <p:spPr>
          <a:xfrm>
            <a:off x="11482234" y="4839424"/>
            <a:ext cx="8929218" cy="32875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spAutoFit/>
          </a:bodyPr>
          <a:lstStyle>
            <a:lvl1pPr>
              <a:lnSpc>
                <a:spcPts val="2600"/>
              </a:lnSpc>
              <a:spcBef>
                <a:spcPts val="800"/>
              </a:spcBef>
              <a:defRPr sz="2400">
                <a:latin typeface="+mn-lt"/>
                <a:ea typeface="+mn-ea"/>
                <a:cs typeface="+mn-cs"/>
                <a:sym typeface="Arial"/>
              </a:defRPr>
            </a:lvl1pPr>
          </a:lstStyle>
          <a:p>
            <a:r>
              <a:t>Chapter title</a:t>
            </a:r>
          </a:p>
        </p:txBody>
      </p:sp>
      <p:sp>
        <p:nvSpPr>
          <p:cNvPr id="153" name="Text 14"/>
          <p:cNvSpPr txBox="1"/>
          <p:nvPr/>
        </p:nvSpPr>
        <p:spPr>
          <a:xfrm>
            <a:off x="20589273" y="4838700"/>
            <a:ext cx="1562296" cy="32875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gn="r">
              <a:lnSpc>
                <a:spcPts val="2600"/>
              </a:lnSpc>
              <a:spcBef>
                <a:spcPts val="800"/>
              </a:spcBef>
              <a:defRPr sz="2400">
                <a:latin typeface="+mn-lt"/>
                <a:ea typeface="+mn-ea"/>
                <a:cs typeface="+mn-cs"/>
                <a:sym typeface="Arial"/>
              </a:defRPr>
            </a:lvl1pPr>
          </a:lstStyle>
          <a:p>
            <a:r>
              <a:t>4</a:t>
            </a:r>
          </a:p>
        </p:txBody>
      </p:sp>
      <p:pic>
        <p:nvPicPr>
          <p:cNvPr id="154" name="Image 8" descr="Image 8"/>
          <p:cNvPicPr>
            <a:picLocks noChangeAspect="1"/>
          </p:cNvPicPr>
          <p:nvPr/>
        </p:nvPicPr>
        <p:blipFill>
          <a:blip r:embed="rId3"/>
          <a:stretch>
            <a:fillRect/>
          </a:stretch>
        </p:blipFill>
        <p:spPr>
          <a:xfrm>
            <a:off x="11482234" y="5600700"/>
            <a:ext cx="10682036" cy="685800"/>
          </a:xfrm>
          <a:prstGeom prst="rect">
            <a:avLst/>
          </a:prstGeom>
          <a:ln w="12700">
            <a:miter lim="400000"/>
          </a:ln>
        </p:spPr>
      </p:pic>
      <p:sp>
        <p:nvSpPr>
          <p:cNvPr id="155" name="Text 15"/>
          <p:cNvSpPr txBox="1"/>
          <p:nvPr/>
        </p:nvSpPr>
        <p:spPr>
          <a:xfrm>
            <a:off x="11482234" y="5728424"/>
            <a:ext cx="8929218" cy="32875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spAutoFit/>
          </a:bodyPr>
          <a:lstStyle>
            <a:lvl1pPr>
              <a:lnSpc>
                <a:spcPts val="2600"/>
              </a:lnSpc>
              <a:spcBef>
                <a:spcPts val="800"/>
              </a:spcBef>
              <a:defRPr sz="2400">
                <a:latin typeface="+mn-lt"/>
                <a:ea typeface="+mn-ea"/>
                <a:cs typeface="+mn-cs"/>
                <a:sym typeface="Arial"/>
              </a:defRPr>
            </a:lvl1pPr>
          </a:lstStyle>
          <a:p>
            <a:r>
              <a:t>Chapter title</a:t>
            </a:r>
          </a:p>
        </p:txBody>
      </p:sp>
      <p:sp>
        <p:nvSpPr>
          <p:cNvPr id="156" name="Text 16"/>
          <p:cNvSpPr txBox="1"/>
          <p:nvPr/>
        </p:nvSpPr>
        <p:spPr>
          <a:xfrm>
            <a:off x="20589273" y="5727700"/>
            <a:ext cx="1562296" cy="32875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gn="r">
              <a:lnSpc>
                <a:spcPts val="2600"/>
              </a:lnSpc>
              <a:spcBef>
                <a:spcPts val="800"/>
              </a:spcBef>
              <a:defRPr sz="2400">
                <a:latin typeface="+mn-lt"/>
                <a:ea typeface="+mn-ea"/>
                <a:cs typeface="+mn-cs"/>
                <a:sym typeface="Arial"/>
              </a:defRPr>
            </a:lvl1pPr>
          </a:lstStyle>
          <a:p>
            <a:r>
              <a:t>5</a:t>
            </a:r>
          </a:p>
        </p:txBody>
      </p:sp>
      <p:pic>
        <p:nvPicPr>
          <p:cNvPr id="157" name="Image 9" descr="Image 9"/>
          <p:cNvPicPr>
            <a:picLocks noChangeAspect="1"/>
          </p:cNvPicPr>
          <p:nvPr/>
        </p:nvPicPr>
        <p:blipFill>
          <a:blip r:embed="rId3"/>
          <a:stretch>
            <a:fillRect/>
          </a:stretch>
        </p:blipFill>
        <p:spPr>
          <a:xfrm>
            <a:off x="11482234" y="6489700"/>
            <a:ext cx="10682036" cy="685800"/>
          </a:xfrm>
          <a:prstGeom prst="rect">
            <a:avLst/>
          </a:prstGeom>
          <a:ln w="12700">
            <a:miter lim="400000"/>
          </a:ln>
        </p:spPr>
      </p:pic>
      <p:sp>
        <p:nvSpPr>
          <p:cNvPr id="158" name="Text 17"/>
          <p:cNvSpPr txBox="1"/>
          <p:nvPr/>
        </p:nvSpPr>
        <p:spPr>
          <a:xfrm>
            <a:off x="11482234" y="6617424"/>
            <a:ext cx="8929218" cy="32875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spAutoFit/>
          </a:bodyPr>
          <a:lstStyle>
            <a:lvl1pPr>
              <a:lnSpc>
                <a:spcPts val="2600"/>
              </a:lnSpc>
              <a:spcBef>
                <a:spcPts val="800"/>
              </a:spcBef>
              <a:defRPr sz="2400">
                <a:latin typeface="+mn-lt"/>
                <a:ea typeface="+mn-ea"/>
                <a:cs typeface="+mn-cs"/>
                <a:sym typeface="Arial"/>
              </a:defRPr>
            </a:lvl1pPr>
          </a:lstStyle>
          <a:p>
            <a:r>
              <a:t>Chapter title</a:t>
            </a:r>
          </a:p>
        </p:txBody>
      </p:sp>
      <p:sp>
        <p:nvSpPr>
          <p:cNvPr id="159" name="Text 18"/>
          <p:cNvSpPr txBox="1"/>
          <p:nvPr/>
        </p:nvSpPr>
        <p:spPr>
          <a:xfrm>
            <a:off x="20589273" y="6616700"/>
            <a:ext cx="1562296" cy="32875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gn="r">
              <a:lnSpc>
                <a:spcPts val="2600"/>
              </a:lnSpc>
              <a:spcBef>
                <a:spcPts val="800"/>
              </a:spcBef>
              <a:defRPr sz="2400">
                <a:latin typeface="+mn-lt"/>
                <a:ea typeface="+mn-ea"/>
                <a:cs typeface="+mn-cs"/>
                <a:sym typeface="Arial"/>
              </a:defRPr>
            </a:lvl1pPr>
          </a:lstStyle>
          <a:p>
            <a:r>
              <a:t>6</a:t>
            </a:r>
          </a:p>
        </p:txBody>
      </p:sp>
      <p:pic>
        <p:nvPicPr>
          <p:cNvPr id="160" name="Image 10" descr="Image 10"/>
          <p:cNvPicPr>
            <a:picLocks noChangeAspect="1"/>
          </p:cNvPicPr>
          <p:nvPr/>
        </p:nvPicPr>
        <p:blipFill>
          <a:blip r:embed="rId3"/>
          <a:stretch>
            <a:fillRect/>
          </a:stretch>
        </p:blipFill>
        <p:spPr>
          <a:xfrm>
            <a:off x="11482234" y="7378700"/>
            <a:ext cx="10682036" cy="685800"/>
          </a:xfrm>
          <a:prstGeom prst="rect">
            <a:avLst/>
          </a:prstGeom>
          <a:ln w="12700">
            <a:miter lim="400000"/>
          </a:ln>
        </p:spPr>
      </p:pic>
      <p:sp>
        <p:nvSpPr>
          <p:cNvPr id="161" name="Text 19"/>
          <p:cNvSpPr txBox="1"/>
          <p:nvPr/>
        </p:nvSpPr>
        <p:spPr>
          <a:xfrm>
            <a:off x="11482234" y="7506424"/>
            <a:ext cx="8929218" cy="32875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spAutoFit/>
          </a:bodyPr>
          <a:lstStyle>
            <a:lvl1pPr>
              <a:lnSpc>
                <a:spcPts val="2600"/>
              </a:lnSpc>
              <a:spcBef>
                <a:spcPts val="800"/>
              </a:spcBef>
              <a:defRPr sz="2400">
                <a:latin typeface="+mn-lt"/>
                <a:ea typeface="+mn-ea"/>
                <a:cs typeface="+mn-cs"/>
                <a:sym typeface="Arial"/>
              </a:defRPr>
            </a:lvl1pPr>
          </a:lstStyle>
          <a:p>
            <a:r>
              <a:t>Chapter title</a:t>
            </a:r>
          </a:p>
        </p:txBody>
      </p:sp>
      <p:sp>
        <p:nvSpPr>
          <p:cNvPr id="162" name="Text 20"/>
          <p:cNvSpPr txBox="1"/>
          <p:nvPr/>
        </p:nvSpPr>
        <p:spPr>
          <a:xfrm>
            <a:off x="20589273" y="7505700"/>
            <a:ext cx="1562296" cy="32875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gn="r">
              <a:lnSpc>
                <a:spcPts val="2600"/>
              </a:lnSpc>
              <a:spcBef>
                <a:spcPts val="800"/>
              </a:spcBef>
              <a:defRPr sz="2400">
                <a:latin typeface="+mn-lt"/>
                <a:ea typeface="+mn-ea"/>
                <a:cs typeface="+mn-cs"/>
                <a:sym typeface="Arial"/>
              </a:defRPr>
            </a:lvl1pPr>
          </a:lstStyle>
          <a:p>
            <a:r>
              <a:t>8</a:t>
            </a:r>
          </a:p>
        </p:txBody>
      </p:sp>
      <p:pic>
        <p:nvPicPr>
          <p:cNvPr id="163" name="Image 11" descr="Image 11"/>
          <p:cNvPicPr>
            <a:picLocks noChangeAspect="1"/>
          </p:cNvPicPr>
          <p:nvPr/>
        </p:nvPicPr>
        <p:blipFill>
          <a:blip r:embed="rId3"/>
          <a:stretch>
            <a:fillRect/>
          </a:stretch>
        </p:blipFill>
        <p:spPr>
          <a:xfrm>
            <a:off x="11482234" y="8267700"/>
            <a:ext cx="10682036" cy="685800"/>
          </a:xfrm>
          <a:prstGeom prst="rect">
            <a:avLst/>
          </a:prstGeom>
          <a:ln w="12700">
            <a:miter lim="400000"/>
          </a:ln>
        </p:spPr>
      </p:pic>
      <p:sp>
        <p:nvSpPr>
          <p:cNvPr id="164" name="Text 21"/>
          <p:cNvSpPr txBox="1"/>
          <p:nvPr/>
        </p:nvSpPr>
        <p:spPr>
          <a:xfrm>
            <a:off x="11482234" y="8395424"/>
            <a:ext cx="8929218" cy="32875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spAutoFit/>
          </a:bodyPr>
          <a:lstStyle>
            <a:lvl1pPr>
              <a:lnSpc>
                <a:spcPts val="2600"/>
              </a:lnSpc>
              <a:spcBef>
                <a:spcPts val="800"/>
              </a:spcBef>
              <a:defRPr sz="2400">
                <a:latin typeface="+mn-lt"/>
                <a:ea typeface="+mn-ea"/>
                <a:cs typeface="+mn-cs"/>
                <a:sym typeface="Arial"/>
              </a:defRPr>
            </a:lvl1pPr>
          </a:lstStyle>
          <a:p>
            <a:r>
              <a:t>Chapter title</a:t>
            </a:r>
          </a:p>
        </p:txBody>
      </p:sp>
      <p:sp>
        <p:nvSpPr>
          <p:cNvPr id="165" name="Text 22"/>
          <p:cNvSpPr txBox="1"/>
          <p:nvPr/>
        </p:nvSpPr>
        <p:spPr>
          <a:xfrm>
            <a:off x="20589273" y="8394700"/>
            <a:ext cx="1562296" cy="32875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gn="r">
              <a:lnSpc>
                <a:spcPts val="2600"/>
              </a:lnSpc>
              <a:spcBef>
                <a:spcPts val="800"/>
              </a:spcBef>
              <a:defRPr sz="2400">
                <a:latin typeface="+mn-lt"/>
                <a:ea typeface="+mn-ea"/>
                <a:cs typeface="+mn-cs"/>
                <a:sym typeface="Arial"/>
              </a:defRPr>
            </a:lvl1pPr>
          </a:lstStyle>
          <a:p>
            <a:r>
              <a:t>9</a:t>
            </a:r>
          </a:p>
        </p:txBody>
      </p:sp>
      <p:pic>
        <p:nvPicPr>
          <p:cNvPr id="166" name="Image 12" descr="Image 12"/>
          <p:cNvPicPr>
            <a:picLocks noChangeAspect="1"/>
          </p:cNvPicPr>
          <p:nvPr/>
        </p:nvPicPr>
        <p:blipFill>
          <a:blip r:embed="rId3"/>
          <a:stretch>
            <a:fillRect/>
          </a:stretch>
        </p:blipFill>
        <p:spPr>
          <a:xfrm>
            <a:off x="11482234" y="9156700"/>
            <a:ext cx="10682036" cy="685800"/>
          </a:xfrm>
          <a:prstGeom prst="rect">
            <a:avLst/>
          </a:prstGeom>
          <a:ln w="12700">
            <a:miter lim="400000"/>
          </a:ln>
        </p:spPr>
      </p:pic>
      <p:sp>
        <p:nvSpPr>
          <p:cNvPr id="167" name="Text 23"/>
          <p:cNvSpPr txBox="1"/>
          <p:nvPr/>
        </p:nvSpPr>
        <p:spPr>
          <a:xfrm>
            <a:off x="11482234" y="9284424"/>
            <a:ext cx="8929218" cy="32875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spAutoFit/>
          </a:bodyPr>
          <a:lstStyle>
            <a:lvl1pPr>
              <a:lnSpc>
                <a:spcPts val="2600"/>
              </a:lnSpc>
              <a:spcBef>
                <a:spcPts val="800"/>
              </a:spcBef>
              <a:defRPr sz="2400">
                <a:latin typeface="+mn-lt"/>
                <a:ea typeface="+mn-ea"/>
                <a:cs typeface="+mn-cs"/>
                <a:sym typeface="Arial"/>
              </a:defRPr>
            </a:lvl1pPr>
          </a:lstStyle>
          <a:p>
            <a:r>
              <a:t>Chapter title</a:t>
            </a:r>
          </a:p>
        </p:txBody>
      </p:sp>
      <p:sp>
        <p:nvSpPr>
          <p:cNvPr id="168" name="Text 24"/>
          <p:cNvSpPr txBox="1"/>
          <p:nvPr/>
        </p:nvSpPr>
        <p:spPr>
          <a:xfrm>
            <a:off x="20589273" y="9283700"/>
            <a:ext cx="1562296" cy="32875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gn="r">
              <a:lnSpc>
                <a:spcPts val="2600"/>
              </a:lnSpc>
              <a:spcBef>
                <a:spcPts val="800"/>
              </a:spcBef>
              <a:defRPr sz="2400">
                <a:latin typeface="+mn-lt"/>
                <a:ea typeface="+mn-ea"/>
                <a:cs typeface="+mn-cs"/>
                <a:sym typeface="Arial"/>
              </a:defRPr>
            </a:lvl1pPr>
          </a:lstStyle>
          <a:p>
            <a:r>
              <a:t>10</a:t>
            </a:r>
          </a:p>
        </p:txBody>
      </p:sp>
      <p:pic>
        <p:nvPicPr>
          <p:cNvPr id="169" name="Image 13" descr="Image 13"/>
          <p:cNvPicPr>
            <a:picLocks noChangeAspect="1"/>
          </p:cNvPicPr>
          <p:nvPr/>
        </p:nvPicPr>
        <p:blipFill>
          <a:blip r:embed="rId3"/>
          <a:stretch>
            <a:fillRect/>
          </a:stretch>
        </p:blipFill>
        <p:spPr>
          <a:xfrm>
            <a:off x="11482234" y="10045700"/>
            <a:ext cx="10682036" cy="685800"/>
          </a:xfrm>
          <a:prstGeom prst="rect">
            <a:avLst/>
          </a:prstGeom>
          <a:ln w="12700">
            <a:miter lim="400000"/>
          </a:ln>
        </p:spPr>
      </p:pic>
      <p:sp>
        <p:nvSpPr>
          <p:cNvPr id="170" name="Text 25"/>
          <p:cNvSpPr txBox="1"/>
          <p:nvPr/>
        </p:nvSpPr>
        <p:spPr>
          <a:xfrm>
            <a:off x="11482234" y="10173424"/>
            <a:ext cx="8929218" cy="32875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spAutoFit/>
          </a:bodyPr>
          <a:lstStyle>
            <a:lvl1pPr>
              <a:lnSpc>
                <a:spcPts val="2600"/>
              </a:lnSpc>
              <a:spcBef>
                <a:spcPts val="800"/>
              </a:spcBef>
              <a:defRPr sz="2400">
                <a:latin typeface="+mn-lt"/>
                <a:ea typeface="+mn-ea"/>
                <a:cs typeface="+mn-cs"/>
                <a:sym typeface="Arial"/>
              </a:defRPr>
            </a:lvl1pPr>
          </a:lstStyle>
          <a:p>
            <a:r>
              <a:t>Chapter title</a:t>
            </a:r>
          </a:p>
        </p:txBody>
      </p:sp>
      <p:sp>
        <p:nvSpPr>
          <p:cNvPr id="171" name="Text 26"/>
          <p:cNvSpPr txBox="1"/>
          <p:nvPr/>
        </p:nvSpPr>
        <p:spPr>
          <a:xfrm>
            <a:off x="20589273" y="10172700"/>
            <a:ext cx="1562296" cy="32875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gn="r">
              <a:lnSpc>
                <a:spcPts val="2600"/>
              </a:lnSpc>
              <a:spcBef>
                <a:spcPts val="800"/>
              </a:spcBef>
              <a:defRPr sz="2400">
                <a:latin typeface="+mn-lt"/>
                <a:ea typeface="+mn-ea"/>
                <a:cs typeface="+mn-cs"/>
                <a:sym typeface="Arial"/>
              </a:defRPr>
            </a:lvl1pPr>
          </a:lstStyle>
          <a:p>
            <a:r>
              <a:t>11</a:t>
            </a:r>
          </a:p>
        </p:txBody>
      </p:sp>
      <p:pic>
        <p:nvPicPr>
          <p:cNvPr id="172" name="Image 14" descr="Image 14"/>
          <p:cNvPicPr>
            <a:picLocks noChangeAspect="1"/>
          </p:cNvPicPr>
          <p:nvPr/>
        </p:nvPicPr>
        <p:blipFill>
          <a:blip r:embed="rId3"/>
          <a:stretch>
            <a:fillRect/>
          </a:stretch>
        </p:blipFill>
        <p:spPr>
          <a:xfrm>
            <a:off x="11482234" y="10934700"/>
            <a:ext cx="10682036" cy="685800"/>
          </a:xfrm>
          <a:prstGeom prst="rect">
            <a:avLst/>
          </a:prstGeom>
          <a:ln w="12700">
            <a:miter lim="400000"/>
          </a:ln>
        </p:spPr>
      </p:pic>
      <p:sp>
        <p:nvSpPr>
          <p:cNvPr id="173" name="Text 27"/>
          <p:cNvSpPr txBox="1"/>
          <p:nvPr/>
        </p:nvSpPr>
        <p:spPr>
          <a:xfrm>
            <a:off x="11482234" y="11062424"/>
            <a:ext cx="8929218" cy="32875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spAutoFit/>
          </a:bodyPr>
          <a:lstStyle>
            <a:lvl1pPr>
              <a:lnSpc>
                <a:spcPts val="2600"/>
              </a:lnSpc>
              <a:spcBef>
                <a:spcPts val="800"/>
              </a:spcBef>
              <a:defRPr sz="2400">
                <a:latin typeface="+mn-lt"/>
                <a:ea typeface="+mn-ea"/>
                <a:cs typeface="+mn-cs"/>
                <a:sym typeface="Arial"/>
              </a:defRPr>
            </a:lvl1pPr>
          </a:lstStyle>
          <a:p>
            <a:r>
              <a:t>Chapter title</a:t>
            </a:r>
          </a:p>
        </p:txBody>
      </p:sp>
      <p:sp>
        <p:nvSpPr>
          <p:cNvPr id="174" name="Text 28"/>
          <p:cNvSpPr txBox="1"/>
          <p:nvPr/>
        </p:nvSpPr>
        <p:spPr>
          <a:xfrm>
            <a:off x="20589273" y="11061700"/>
            <a:ext cx="1562296" cy="32875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gn="r">
              <a:lnSpc>
                <a:spcPts val="2600"/>
              </a:lnSpc>
              <a:spcBef>
                <a:spcPts val="800"/>
              </a:spcBef>
              <a:defRPr sz="2400">
                <a:latin typeface="+mn-lt"/>
                <a:ea typeface="+mn-ea"/>
                <a:cs typeface="+mn-cs"/>
                <a:sym typeface="Arial"/>
              </a:defRPr>
            </a:lvl1pPr>
          </a:lstStyle>
          <a:p>
            <a:r>
              <a:t>12</a:t>
            </a:r>
          </a:p>
        </p:txBody>
      </p:sp>
      <p:pic>
        <p:nvPicPr>
          <p:cNvPr id="175" name="Image 15" descr="Image 15"/>
          <p:cNvPicPr>
            <a:picLocks noChangeAspect="1"/>
          </p:cNvPicPr>
          <p:nvPr/>
        </p:nvPicPr>
        <p:blipFill>
          <a:blip r:embed="rId4"/>
          <a:stretch>
            <a:fillRect/>
          </a:stretch>
        </p:blipFill>
        <p:spPr>
          <a:xfrm>
            <a:off x="2222778" y="2044700"/>
            <a:ext cx="7011276" cy="965200"/>
          </a:xfrm>
          <a:prstGeom prst="rect">
            <a:avLst/>
          </a:prstGeom>
          <a:ln w="12700">
            <a:miter lim="400000"/>
          </a:ln>
        </p:spPr>
      </p:pic>
      <p:sp>
        <p:nvSpPr>
          <p:cNvPr id="176" name="Text 29"/>
          <p:cNvSpPr txBox="1"/>
          <p:nvPr/>
        </p:nvSpPr>
        <p:spPr>
          <a:xfrm>
            <a:off x="2222778" y="2044700"/>
            <a:ext cx="7316114" cy="95577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nSpc>
                <a:spcPts val="7500"/>
              </a:lnSpc>
              <a:defRPr sz="7200">
                <a:latin typeface="+mn-lt"/>
                <a:ea typeface="+mn-ea"/>
                <a:cs typeface="+mn-cs"/>
                <a:sym typeface="Arial"/>
              </a:defRPr>
            </a:lvl1pPr>
          </a:lstStyle>
          <a:p>
            <a:r>
              <a:t>Contents</a:t>
            </a:r>
          </a:p>
        </p:txBody>
      </p:sp>
      <p:sp>
        <p:nvSpPr>
          <p:cNvPr id="177" name="Date Placeholder 2"/>
          <p:cNvSpPr txBox="1"/>
          <p:nvPr/>
        </p:nvSpPr>
        <p:spPr>
          <a:xfrm>
            <a:off x="328622" y="13104052"/>
            <a:ext cx="1115332" cy="2642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1200">
                <a:latin typeface="+mn-lt"/>
                <a:ea typeface="+mn-ea"/>
                <a:cs typeface="+mn-cs"/>
                <a:sym typeface="Arial"/>
              </a:defRPr>
            </a:lvl1pPr>
          </a:lstStyle>
          <a:p>
            <a:r>
              <a:t>SEP-24</a:t>
            </a:r>
          </a:p>
        </p:txBody>
      </p:sp>
      <p:sp>
        <p:nvSpPr>
          <p:cNvPr id="178" name="Slide Number Placeholder 5"/>
          <p:cNvSpPr txBox="1"/>
          <p:nvPr/>
        </p:nvSpPr>
        <p:spPr>
          <a:xfrm>
            <a:off x="23897456" y="13104052"/>
            <a:ext cx="205791" cy="2642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lgn="r">
              <a:defRPr sz="1200">
                <a:latin typeface="+mn-lt"/>
                <a:ea typeface="+mn-ea"/>
                <a:cs typeface="+mn-cs"/>
                <a:sym typeface="Arial"/>
              </a:defRPr>
            </a:lvl1p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2.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1.jpe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23"/>
          <a:srcRect/>
          <a:stretch>
            <a:fillRect/>
          </a:stretch>
        </a:blipFill>
        <a:effectLst/>
      </p:bgPr>
    </p:bg>
    <p:spTree>
      <p:nvGrpSpPr>
        <p:cNvPr id="1" name=""/>
        <p:cNvGrpSpPr/>
        <p:nvPr/>
      </p:nvGrpSpPr>
      <p:grpSpPr>
        <a:xfrm>
          <a:off x="0" y="0"/>
          <a:ext cx="0" cy="0"/>
          <a:chOff x="0" y="0"/>
          <a:chExt cx="0" cy="0"/>
        </a:xfrm>
      </p:grpSpPr>
      <p:pic>
        <p:nvPicPr>
          <p:cNvPr id="2" name="Graphic 3" descr="Graphic 3"/>
          <p:cNvPicPr>
            <a:picLocks noChangeAspect="1"/>
          </p:cNvPicPr>
          <p:nvPr/>
        </p:nvPicPr>
        <p:blipFill>
          <a:blip r:embed="rId24"/>
          <a:stretch>
            <a:fillRect/>
          </a:stretch>
        </p:blipFill>
        <p:spPr>
          <a:xfrm>
            <a:off x="18930937" y="5602516"/>
            <a:ext cx="5131045" cy="895350"/>
          </a:xfrm>
          <a:prstGeom prst="rect">
            <a:avLst/>
          </a:prstGeom>
          <a:ln w="12700">
            <a:miter lim="400000"/>
          </a:ln>
        </p:spPr>
      </p:pic>
      <p:sp>
        <p:nvSpPr>
          <p:cNvPr id="3" name="Text 4"/>
          <p:cNvSpPr txBox="1"/>
          <p:nvPr/>
        </p:nvSpPr>
        <p:spPr>
          <a:xfrm>
            <a:off x="381048" y="6007100"/>
            <a:ext cx="406452" cy="15421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nSpc>
                <a:spcPts val="1200"/>
              </a:lnSpc>
              <a:defRPr sz="1200" b="1" spc="12">
                <a:solidFill>
                  <a:schemeClr val="accent5">
                    <a:lumOff val="6666"/>
                  </a:schemeClr>
                </a:solidFill>
                <a:latin typeface="+mn-lt"/>
                <a:ea typeface="+mn-ea"/>
                <a:cs typeface="+mn-cs"/>
                <a:sym typeface="Arial"/>
              </a:defRPr>
            </a:lvl1pPr>
          </a:lstStyle>
          <a:p>
            <a:r>
              <a:t>2024</a:t>
            </a:r>
          </a:p>
        </p:txBody>
      </p:sp>
      <p:sp>
        <p:nvSpPr>
          <p:cNvPr id="4" name="Title Text"/>
          <p:cNvSpPr txBox="1">
            <a:spLocks noGrp="1"/>
          </p:cNvSpPr>
          <p:nvPr>
            <p:ph type="title"/>
          </p:nvPr>
        </p:nvSpPr>
        <p:spPr>
          <a:xfrm>
            <a:off x="1219200" y="184149"/>
            <a:ext cx="21945600" cy="30162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lstStyle/>
          <a:p>
            <a:r>
              <a:t>Title Text</a:t>
            </a:r>
          </a:p>
        </p:txBody>
      </p:sp>
      <p:sp>
        <p:nvSpPr>
          <p:cNvPr id="5" name="Body Level One…"/>
          <p:cNvSpPr txBox="1">
            <a:spLocks noGrp="1"/>
          </p:cNvSpPr>
          <p:nvPr>
            <p:ph type="body" idx="1"/>
          </p:nvPr>
        </p:nvSpPr>
        <p:spPr>
          <a:xfrm>
            <a:off x="1219200" y="3200400"/>
            <a:ext cx="21945600" cy="105156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lstStyle/>
          <a:p>
            <a:r>
              <a:t>Body Level One</a:t>
            </a:r>
          </a:p>
          <a:p>
            <a:pPr lvl="1"/>
            <a:r>
              <a:t>Body Level Two</a:t>
            </a:r>
          </a:p>
          <a:p>
            <a:pPr lvl="2"/>
            <a:r>
              <a:t>Body Level Three</a:t>
            </a:r>
          </a:p>
          <a:p>
            <a:pPr lvl="3"/>
            <a:r>
              <a:t>Body Level Four</a:t>
            </a:r>
          </a:p>
          <a:p>
            <a:pPr lvl="4"/>
            <a:r>
              <a:t>Body Level Five</a:t>
            </a:r>
          </a:p>
        </p:txBody>
      </p:sp>
      <p:sp>
        <p:nvSpPr>
          <p:cNvPr id="6" name="Slide Number"/>
          <p:cNvSpPr txBox="1">
            <a:spLocks noGrp="1"/>
          </p:cNvSpPr>
          <p:nvPr>
            <p:ph type="sldNum" sz="quarter" idx="2"/>
          </p:nvPr>
        </p:nvSpPr>
        <p:spPr>
          <a:xfrm>
            <a:off x="11785600" y="12344400"/>
            <a:ext cx="5689600" cy="736601"/>
          </a:xfrm>
          <a:prstGeom prst="rect">
            <a:avLst/>
          </a:prstGeom>
          <a:ln w="12700">
            <a:miter lim="400000"/>
          </a:ln>
        </p:spPr>
        <p:txBody>
          <a:bodyPr wrap="none" lIns="45719" rIns="45719" anchor="ctr">
            <a:spAutoFit/>
          </a:bodyPr>
          <a:lstStyle>
            <a:lvl1pPr algn="r">
              <a:defRPr sz="1200"/>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6" r:id="rId16"/>
    <p:sldLayoutId id="2147483667" r:id="rId17"/>
    <p:sldLayoutId id="2147483669" r:id="rId18"/>
    <p:sldLayoutId id="2147483670" r:id="rId19"/>
    <p:sldLayoutId id="2147483671" r:id="rId20"/>
    <p:sldLayoutId id="2147483672" r:id="rId21"/>
  </p:sldLayoutIdLst>
  <p:transition spd="med"/>
  <p:txStyles>
    <p:titleStyle>
      <a:lvl1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1C1A1F"/>
          </a:solidFill>
          <a:uFillTx/>
          <a:latin typeface="Calibri Light"/>
          <a:ea typeface="Calibri Light"/>
          <a:cs typeface="Calibri Light"/>
          <a:sym typeface="Calibri Light"/>
        </a:defRPr>
      </a:lvl1pPr>
      <a:lvl2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1C1A1F"/>
          </a:solidFill>
          <a:uFillTx/>
          <a:latin typeface="Calibri Light"/>
          <a:ea typeface="Calibri Light"/>
          <a:cs typeface="Calibri Light"/>
          <a:sym typeface="Calibri Light"/>
        </a:defRPr>
      </a:lvl2pPr>
      <a:lvl3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1C1A1F"/>
          </a:solidFill>
          <a:uFillTx/>
          <a:latin typeface="Calibri Light"/>
          <a:ea typeface="Calibri Light"/>
          <a:cs typeface="Calibri Light"/>
          <a:sym typeface="Calibri Light"/>
        </a:defRPr>
      </a:lvl3pPr>
      <a:lvl4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1C1A1F"/>
          </a:solidFill>
          <a:uFillTx/>
          <a:latin typeface="Calibri Light"/>
          <a:ea typeface="Calibri Light"/>
          <a:cs typeface="Calibri Light"/>
          <a:sym typeface="Calibri Light"/>
        </a:defRPr>
      </a:lvl4pPr>
      <a:lvl5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1C1A1F"/>
          </a:solidFill>
          <a:uFillTx/>
          <a:latin typeface="Calibri Light"/>
          <a:ea typeface="Calibri Light"/>
          <a:cs typeface="Calibri Light"/>
          <a:sym typeface="Calibri Light"/>
        </a:defRPr>
      </a:lvl5pPr>
      <a:lvl6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1C1A1F"/>
          </a:solidFill>
          <a:uFillTx/>
          <a:latin typeface="Calibri Light"/>
          <a:ea typeface="Calibri Light"/>
          <a:cs typeface="Calibri Light"/>
          <a:sym typeface="Calibri Light"/>
        </a:defRPr>
      </a:lvl6pPr>
      <a:lvl7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1C1A1F"/>
          </a:solidFill>
          <a:uFillTx/>
          <a:latin typeface="Calibri Light"/>
          <a:ea typeface="Calibri Light"/>
          <a:cs typeface="Calibri Light"/>
          <a:sym typeface="Calibri Light"/>
        </a:defRPr>
      </a:lvl7pPr>
      <a:lvl8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1C1A1F"/>
          </a:solidFill>
          <a:uFillTx/>
          <a:latin typeface="Calibri Light"/>
          <a:ea typeface="Calibri Light"/>
          <a:cs typeface="Calibri Light"/>
          <a:sym typeface="Calibri Light"/>
        </a:defRPr>
      </a:lvl8pPr>
      <a:lvl9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1C1A1F"/>
          </a:solidFill>
          <a:uFillTx/>
          <a:latin typeface="Calibri Light"/>
          <a:ea typeface="Calibri Light"/>
          <a:cs typeface="Calibri Light"/>
          <a:sym typeface="Calibri Light"/>
        </a:defRPr>
      </a:lvl9pPr>
    </p:titleStyle>
    <p:bodyStyle>
      <a:lvl1pPr marL="342900" marR="0" indent="-342900" algn="l" defTabSz="914400" rtl="0" latinLnBrk="0">
        <a:lnSpc>
          <a:spcPct val="100000"/>
        </a:lnSpc>
        <a:spcBef>
          <a:spcPts val="700"/>
        </a:spcBef>
        <a:spcAft>
          <a:spcPts val="0"/>
        </a:spcAft>
        <a:buClrTx/>
        <a:buSzPct val="100000"/>
        <a:buFont typeface="Arial"/>
        <a:buChar char="•"/>
        <a:tabLst/>
        <a:defRPr sz="3200" b="0" i="0" u="none" strike="noStrike" cap="none" spc="0" baseline="0">
          <a:solidFill>
            <a:srgbClr val="1C1A1F"/>
          </a:solidFill>
          <a:uFillTx/>
          <a:latin typeface="Calibri"/>
          <a:ea typeface="Calibri"/>
          <a:cs typeface="Calibri"/>
          <a:sym typeface="Calibri"/>
        </a:defRPr>
      </a:lvl1pPr>
      <a:lvl2pPr marL="783771" marR="0" indent="-326571" algn="l" defTabSz="914400" rtl="0" latinLnBrk="0">
        <a:lnSpc>
          <a:spcPct val="100000"/>
        </a:lnSpc>
        <a:spcBef>
          <a:spcPts val="700"/>
        </a:spcBef>
        <a:spcAft>
          <a:spcPts val="0"/>
        </a:spcAft>
        <a:buClrTx/>
        <a:buSzPct val="100000"/>
        <a:buFont typeface="Arial"/>
        <a:buChar char="–"/>
        <a:tabLst/>
        <a:defRPr sz="3200" b="0" i="0" u="none" strike="noStrike" cap="none" spc="0" baseline="0">
          <a:solidFill>
            <a:srgbClr val="1C1A1F"/>
          </a:solidFill>
          <a:uFillTx/>
          <a:latin typeface="Calibri"/>
          <a:ea typeface="Calibri"/>
          <a:cs typeface="Calibri"/>
          <a:sym typeface="Calibri"/>
        </a:defRPr>
      </a:lvl2pPr>
      <a:lvl3pPr marL="1219200" marR="0" indent="-304800" algn="l" defTabSz="914400" rtl="0" latinLnBrk="0">
        <a:lnSpc>
          <a:spcPct val="100000"/>
        </a:lnSpc>
        <a:spcBef>
          <a:spcPts val="700"/>
        </a:spcBef>
        <a:spcAft>
          <a:spcPts val="0"/>
        </a:spcAft>
        <a:buClrTx/>
        <a:buSzPct val="100000"/>
        <a:buFont typeface="Arial"/>
        <a:buChar char="•"/>
        <a:tabLst/>
        <a:defRPr sz="3200" b="0" i="0" u="none" strike="noStrike" cap="none" spc="0" baseline="0">
          <a:solidFill>
            <a:srgbClr val="1C1A1F"/>
          </a:solidFill>
          <a:uFillTx/>
          <a:latin typeface="Calibri"/>
          <a:ea typeface="Calibri"/>
          <a:cs typeface="Calibri"/>
          <a:sym typeface="Calibri"/>
        </a:defRPr>
      </a:lvl3pPr>
      <a:lvl4pPr marL="1737360" marR="0" indent="-365760" algn="l" defTabSz="914400" rtl="0" latinLnBrk="0">
        <a:lnSpc>
          <a:spcPct val="100000"/>
        </a:lnSpc>
        <a:spcBef>
          <a:spcPts val="700"/>
        </a:spcBef>
        <a:spcAft>
          <a:spcPts val="0"/>
        </a:spcAft>
        <a:buClrTx/>
        <a:buSzPct val="100000"/>
        <a:buFont typeface="Arial"/>
        <a:buChar char="–"/>
        <a:tabLst/>
        <a:defRPr sz="3200" b="0" i="0" u="none" strike="noStrike" cap="none" spc="0" baseline="0">
          <a:solidFill>
            <a:srgbClr val="1C1A1F"/>
          </a:solidFill>
          <a:uFillTx/>
          <a:latin typeface="Calibri"/>
          <a:ea typeface="Calibri"/>
          <a:cs typeface="Calibri"/>
          <a:sym typeface="Calibri"/>
        </a:defRPr>
      </a:lvl4pPr>
      <a:lvl5pPr marL="2194560" marR="0" indent="-365760" algn="l" defTabSz="914400" rtl="0" latinLnBrk="0">
        <a:lnSpc>
          <a:spcPct val="100000"/>
        </a:lnSpc>
        <a:spcBef>
          <a:spcPts val="700"/>
        </a:spcBef>
        <a:spcAft>
          <a:spcPts val="0"/>
        </a:spcAft>
        <a:buClrTx/>
        <a:buSzPct val="100000"/>
        <a:buFont typeface="Arial"/>
        <a:buChar char="»"/>
        <a:tabLst/>
        <a:defRPr sz="3200" b="0" i="0" u="none" strike="noStrike" cap="none" spc="0" baseline="0">
          <a:solidFill>
            <a:srgbClr val="1C1A1F"/>
          </a:solidFill>
          <a:uFillTx/>
          <a:latin typeface="Calibri"/>
          <a:ea typeface="Calibri"/>
          <a:cs typeface="Calibri"/>
          <a:sym typeface="Calibri"/>
        </a:defRPr>
      </a:lvl5pPr>
      <a:lvl6pPr marL="2651760" marR="0" indent="-365760" algn="l" defTabSz="914400" rtl="0" latinLnBrk="0">
        <a:lnSpc>
          <a:spcPct val="100000"/>
        </a:lnSpc>
        <a:spcBef>
          <a:spcPts val="700"/>
        </a:spcBef>
        <a:spcAft>
          <a:spcPts val="0"/>
        </a:spcAft>
        <a:buClrTx/>
        <a:buSzPct val="100000"/>
        <a:buFont typeface="Arial"/>
        <a:buChar char="•"/>
        <a:tabLst/>
        <a:defRPr sz="3200" b="0" i="0" u="none" strike="noStrike" cap="none" spc="0" baseline="0">
          <a:solidFill>
            <a:srgbClr val="1C1A1F"/>
          </a:solidFill>
          <a:uFillTx/>
          <a:latin typeface="Calibri"/>
          <a:ea typeface="Calibri"/>
          <a:cs typeface="Calibri"/>
          <a:sym typeface="Calibri"/>
        </a:defRPr>
      </a:lvl6pPr>
      <a:lvl7pPr marL="3108960" marR="0" indent="-365760" algn="l" defTabSz="914400" rtl="0" latinLnBrk="0">
        <a:lnSpc>
          <a:spcPct val="100000"/>
        </a:lnSpc>
        <a:spcBef>
          <a:spcPts val="700"/>
        </a:spcBef>
        <a:spcAft>
          <a:spcPts val="0"/>
        </a:spcAft>
        <a:buClrTx/>
        <a:buSzPct val="100000"/>
        <a:buFont typeface="Arial"/>
        <a:buChar char="•"/>
        <a:tabLst/>
        <a:defRPr sz="3200" b="0" i="0" u="none" strike="noStrike" cap="none" spc="0" baseline="0">
          <a:solidFill>
            <a:srgbClr val="1C1A1F"/>
          </a:solidFill>
          <a:uFillTx/>
          <a:latin typeface="Calibri"/>
          <a:ea typeface="Calibri"/>
          <a:cs typeface="Calibri"/>
          <a:sym typeface="Calibri"/>
        </a:defRPr>
      </a:lvl7pPr>
      <a:lvl8pPr marL="3566159" marR="0" indent="-365759" algn="l" defTabSz="914400" rtl="0" latinLnBrk="0">
        <a:lnSpc>
          <a:spcPct val="100000"/>
        </a:lnSpc>
        <a:spcBef>
          <a:spcPts val="700"/>
        </a:spcBef>
        <a:spcAft>
          <a:spcPts val="0"/>
        </a:spcAft>
        <a:buClrTx/>
        <a:buSzPct val="100000"/>
        <a:buFont typeface="Arial"/>
        <a:buChar char="•"/>
        <a:tabLst/>
        <a:defRPr sz="3200" b="0" i="0" u="none" strike="noStrike" cap="none" spc="0" baseline="0">
          <a:solidFill>
            <a:srgbClr val="1C1A1F"/>
          </a:solidFill>
          <a:uFillTx/>
          <a:latin typeface="Calibri"/>
          <a:ea typeface="Calibri"/>
          <a:cs typeface="Calibri"/>
          <a:sym typeface="Calibri"/>
        </a:defRPr>
      </a:lvl8pPr>
      <a:lvl9pPr marL="4023359" marR="0" indent="-365759" algn="l" defTabSz="914400" rtl="0" latinLnBrk="0">
        <a:lnSpc>
          <a:spcPct val="100000"/>
        </a:lnSpc>
        <a:spcBef>
          <a:spcPts val="700"/>
        </a:spcBef>
        <a:spcAft>
          <a:spcPts val="0"/>
        </a:spcAft>
        <a:buClrTx/>
        <a:buSzPct val="100000"/>
        <a:buFont typeface="Arial"/>
        <a:buChar char="•"/>
        <a:tabLst/>
        <a:defRPr sz="3200" b="0" i="0" u="none" strike="noStrike" cap="none" spc="0" baseline="0">
          <a:solidFill>
            <a:srgbClr val="1C1A1F"/>
          </a:solidFill>
          <a:uFillTx/>
          <a:latin typeface="Calibri"/>
          <a:ea typeface="Calibri"/>
          <a:cs typeface="Calibri"/>
          <a:sym typeface="Calibri"/>
        </a:defRPr>
      </a:lvl9pPr>
    </p:bodyStyle>
    <p:otherStyle>
      <a:lvl1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1pPr>
      <a:lvl2pPr marL="0" marR="0" indent="4572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2pPr>
      <a:lvl3pPr marL="0" marR="0" indent="9144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3pPr>
      <a:lvl4pPr marL="0" marR="0" indent="13716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4pPr>
      <a:lvl5pPr marL="0" marR="0" indent="18288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5pPr>
      <a:lvl6pPr marL="0" marR="0" indent="22860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6pPr>
      <a:lvl7pPr marL="0" marR="0" indent="27432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7pPr>
      <a:lvl8pPr marL="0" marR="0" indent="32004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8pPr>
      <a:lvl9pPr marL="0" marR="0" indent="36576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slideLayout" Target="../slideLayouts/slideLayout3.xml"/><Relationship Id="rId1" Type="http://schemas.openxmlformats.org/officeDocument/2006/relationships/video" Target="https://www.youtube.com/embed/g8JJracC3u0?feature=oembed"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2.png"/><Relationship Id="rId18" Type="http://schemas.openxmlformats.org/officeDocument/2006/relationships/image" Target="../media/image27.png"/><Relationship Id="rId3" Type="http://schemas.openxmlformats.org/officeDocument/2006/relationships/image" Target="../media/image12.png"/><Relationship Id="rId21" Type="http://schemas.openxmlformats.org/officeDocument/2006/relationships/image" Target="../media/image30.png"/><Relationship Id="rId7" Type="http://schemas.openxmlformats.org/officeDocument/2006/relationships/image" Target="../media/image16.png"/><Relationship Id="rId12" Type="http://schemas.openxmlformats.org/officeDocument/2006/relationships/image" Target="../media/image21.png"/><Relationship Id="rId17" Type="http://schemas.openxmlformats.org/officeDocument/2006/relationships/image" Target="../media/image26.png"/><Relationship Id="rId2" Type="http://schemas.openxmlformats.org/officeDocument/2006/relationships/image" Target="../media/image11.png"/><Relationship Id="rId16" Type="http://schemas.openxmlformats.org/officeDocument/2006/relationships/image" Target="../media/image25.png"/><Relationship Id="rId20" Type="http://schemas.openxmlformats.org/officeDocument/2006/relationships/image" Target="../media/image29.png"/><Relationship Id="rId1" Type="http://schemas.openxmlformats.org/officeDocument/2006/relationships/slideLayout" Target="../slideLayouts/slideLayout5.xml"/><Relationship Id="rId6" Type="http://schemas.openxmlformats.org/officeDocument/2006/relationships/image" Target="../media/image15.png"/><Relationship Id="rId11" Type="http://schemas.openxmlformats.org/officeDocument/2006/relationships/image" Target="../media/image20.png"/><Relationship Id="rId24" Type="http://schemas.openxmlformats.org/officeDocument/2006/relationships/image" Target="../media/image33.png"/><Relationship Id="rId5" Type="http://schemas.openxmlformats.org/officeDocument/2006/relationships/image" Target="../media/image14.tif"/><Relationship Id="rId15" Type="http://schemas.openxmlformats.org/officeDocument/2006/relationships/image" Target="../media/image24.png"/><Relationship Id="rId23" Type="http://schemas.openxmlformats.org/officeDocument/2006/relationships/image" Target="../media/image32.png"/><Relationship Id="rId10" Type="http://schemas.openxmlformats.org/officeDocument/2006/relationships/image" Target="../media/image19.png"/><Relationship Id="rId19" Type="http://schemas.openxmlformats.org/officeDocument/2006/relationships/image" Target="../media/image28.png"/><Relationship Id="rId4" Type="http://schemas.openxmlformats.org/officeDocument/2006/relationships/image" Target="../media/image13.png"/><Relationship Id="rId9" Type="http://schemas.openxmlformats.org/officeDocument/2006/relationships/image" Target="../media/image18.png"/><Relationship Id="rId14" Type="http://schemas.openxmlformats.org/officeDocument/2006/relationships/image" Target="../media/image23.png"/><Relationship Id="rId22" Type="http://schemas.openxmlformats.org/officeDocument/2006/relationships/image" Target="../media/image3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34.gif"/><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37.gif"/><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9" name="Graphic 3" descr="Graphic 3"/>
          <p:cNvPicPr>
            <a:picLocks noChangeAspect="1"/>
          </p:cNvPicPr>
          <p:nvPr/>
        </p:nvPicPr>
        <p:blipFill>
          <a:blip r:embed="rId2"/>
          <a:stretch>
            <a:fillRect/>
          </a:stretch>
        </p:blipFill>
        <p:spPr>
          <a:xfrm>
            <a:off x="18930937" y="5602516"/>
            <a:ext cx="5131045" cy="895350"/>
          </a:xfrm>
          <a:prstGeom prst="rect">
            <a:avLst/>
          </a:prstGeom>
          <a:ln w="12700">
            <a:miter lim="400000"/>
          </a:ln>
        </p:spPr>
      </p:pic>
      <p:sp>
        <p:nvSpPr>
          <p:cNvPr id="460" name="Text 0"/>
          <p:cNvSpPr txBox="1">
            <a:spLocks noGrp="1"/>
          </p:cNvSpPr>
          <p:nvPr>
            <p:ph type="body" idx="21"/>
          </p:nvPr>
        </p:nvSpPr>
        <p:spPr>
          <a:prstGeom prst="rect">
            <a:avLst/>
          </a:prstGeom>
        </p:spPr>
        <p:txBody>
          <a:bodyPr/>
          <a:lstStyle/>
          <a:p>
            <a:r>
              <a:t>Hello,</a:t>
            </a:r>
          </a:p>
          <a:p>
            <a:r>
              <a:t>Nice to meet you</a:t>
            </a:r>
          </a:p>
        </p:txBody>
      </p:sp>
      <p:sp>
        <p:nvSpPr>
          <p:cNvPr id="461" name="Text 3"/>
          <p:cNvSpPr txBox="1">
            <a:spLocks noGrp="1"/>
          </p:cNvSpPr>
          <p:nvPr>
            <p:ph type="body" idx="22"/>
          </p:nvPr>
        </p:nvSpPr>
        <p:spPr>
          <a:xfrm>
            <a:off x="2197374" y="6162060"/>
            <a:ext cx="3663930" cy="167995"/>
          </a:xfrm>
          <a:prstGeom prst="rect">
            <a:avLst/>
          </a:prstGeom>
        </p:spPr>
        <p:txBody>
          <a:bodyPr/>
          <a:lstStyle/>
          <a:p>
            <a:r>
              <a:rPr lang="en-US" sz="1800" dirty="0"/>
              <a:t>KICKOFF FDND SPRINT 12</a:t>
            </a:r>
            <a:endParaRPr sz="1800" dirty="0"/>
          </a:p>
        </p:txBody>
      </p:sp>
      <p:sp>
        <p:nvSpPr>
          <p:cNvPr id="4" name="Rectangle 3">
            <a:extLst>
              <a:ext uri="{FF2B5EF4-FFF2-40B4-BE49-F238E27FC236}">
                <a16:creationId xmlns:a16="http://schemas.microsoft.com/office/drawing/2014/main" id="{4C815841-C752-E151-0EE5-84A15761DED0}"/>
              </a:ext>
            </a:extLst>
          </p:cNvPr>
          <p:cNvSpPr/>
          <p:nvPr/>
        </p:nvSpPr>
        <p:spPr>
          <a:xfrm>
            <a:off x="269421" y="5902779"/>
            <a:ext cx="587829" cy="334735"/>
          </a:xfrm>
          <a:prstGeom prst="rect">
            <a:avLst/>
          </a:prstGeom>
          <a:solidFill>
            <a:srgbClr val="0C0000"/>
          </a:solidFill>
          <a:ln>
            <a:noFill/>
          </a:ln>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1C1A1F"/>
              </a:solidFill>
              <a:effectLst/>
              <a:uFillTx/>
              <a:latin typeface="Calibri"/>
              <a:ea typeface="Calibri"/>
              <a:cs typeface="Calibri"/>
              <a:sym typeface="Calibri"/>
            </a:endParaRP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638" name="Slide Number Placeholder 5"/>
          <p:cNvSpPr txBox="1">
            <a:spLocks noGrp="1"/>
          </p:cNvSpPr>
          <p:nvPr>
            <p:ph type="sldNum" sz="quarter" idx="2"/>
          </p:nvPr>
        </p:nvSpPr>
        <p:spPr>
          <a:xfrm>
            <a:off x="23829591" y="13104052"/>
            <a:ext cx="273656" cy="26425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10</a:t>
            </a:fld>
            <a:endParaRPr/>
          </a:p>
        </p:txBody>
      </p:sp>
      <p:sp>
        <p:nvSpPr>
          <p:cNvPr id="639" name="Text 0"/>
          <p:cNvSpPr txBox="1"/>
          <p:nvPr/>
        </p:nvSpPr>
        <p:spPr>
          <a:xfrm>
            <a:off x="2095762" y="1790700"/>
            <a:ext cx="16838072" cy="187030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nSpc>
                <a:spcPts val="14700"/>
              </a:lnSpc>
              <a:defRPr sz="14000" spc="-280">
                <a:solidFill>
                  <a:schemeClr val="accent5">
                    <a:lumOff val="6666"/>
                  </a:schemeClr>
                </a:solidFill>
                <a:latin typeface="+mn-lt"/>
                <a:ea typeface="+mn-ea"/>
                <a:cs typeface="+mn-cs"/>
                <a:sym typeface="Arial"/>
              </a:defRPr>
            </a:lvl1pPr>
          </a:lstStyle>
          <a:p>
            <a:r>
              <a:t>Vragen?</a:t>
            </a:r>
          </a:p>
        </p:txBody>
      </p:sp>
      <p:sp>
        <p:nvSpPr>
          <p:cNvPr id="640" name="Text 9"/>
          <p:cNvSpPr txBox="1"/>
          <p:nvPr/>
        </p:nvSpPr>
        <p:spPr>
          <a:xfrm>
            <a:off x="1549593" y="7048500"/>
            <a:ext cx="266734" cy="15421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gn="r">
              <a:lnSpc>
                <a:spcPts val="1200"/>
              </a:lnSpc>
              <a:defRPr sz="1200" b="1" spc="12">
                <a:solidFill>
                  <a:schemeClr val="accent5">
                    <a:lumOff val="6666"/>
                  </a:schemeClr>
                </a:solidFill>
                <a:latin typeface="+mn-lt"/>
                <a:ea typeface="+mn-ea"/>
                <a:cs typeface="+mn-cs"/>
                <a:sym typeface="Arial"/>
              </a:defRPr>
            </a:lvl1pPr>
          </a:lstStyle>
          <a:p>
            <a:r>
              <a:t>NL</a:t>
            </a:r>
          </a:p>
        </p:txBody>
      </p:sp>
      <p:sp>
        <p:nvSpPr>
          <p:cNvPr id="641" name="Text 11"/>
          <p:cNvSpPr txBox="1"/>
          <p:nvPr/>
        </p:nvSpPr>
        <p:spPr>
          <a:xfrm>
            <a:off x="2197374" y="7048500"/>
            <a:ext cx="838306" cy="15421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nSpc>
                <a:spcPts val="1200"/>
              </a:lnSpc>
              <a:defRPr sz="1200" b="1" spc="12">
                <a:solidFill>
                  <a:schemeClr val="accent5">
                    <a:lumOff val="6666"/>
                  </a:schemeClr>
                </a:solidFill>
                <a:latin typeface="+mn-lt"/>
                <a:ea typeface="+mn-ea"/>
                <a:cs typeface="+mn-cs"/>
                <a:sym typeface="Arial"/>
              </a:defRPr>
            </a:lvl1pPr>
          </a:lstStyle>
          <a:p>
            <a:r>
              <a:t>ALKMAAR</a:t>
            </a:r>
          </a:p>
        </p:txBody>
      </p:sp>
      <p:sp>
        <p:nvSpPr>
          <p:cNvPr id="642" name="Text 12"/>
          <p:cNvSpPr txBox="1"/>
          <p:nvPr/>
        </p:nvSpPr>
        <p:spPr>
          <a:xfrm>
            <a:off x="2197374" y="7264400"/>
            <a:ext cx="2188909" cy="960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p>
            <a:pPr>
              <a:lnSpc>
                <a:spcPts val="1900"/>
              </a:lnSpc>
              <a:defRPr sz="1600">
                <a:solidFill>
                  <a:schemeClr val="accent5">
                    <a:lumOff val="6666"/>
                  </a:schemeClr>
                </a:solidFill>
                <a:latin typeface="+mn-lt"/>
                <a:ea typeface="+mn-ea"/>
                <a:cs typeface="+mn-cs"/>
                <a:sym typeface="Arial"/>
              </a:defRPr>
            </a:pPr>
            <a:r>
              <a:t>Keesomstraat 10 e</a:t>
            </a:r>
            <a:endParaRPr>
              <a:solidFill>
                <a:srgbClr val="27232B"/>
              </a:solidFill>
            </a:endParaRPr>
          </a:p>
          <a:p>
            <a:pPr>
              <a:lnSpc>
                <a:spcPts val="1900"/>
              </a:lnSpc>
              <a:defRPr sz="1600">
                <a:solidFill>
                  <a:schemeClr val="accent5">
                    <a:lumOff val="6666"/>
                  </a:schemeClr>
                </a:solidFill>
                <a:latin typeface="+mn-lt"/>
                <a:ea typeface="+mn-ea"/>
                <a:cs typeface="+mn-cs"/>
                <a:sym typeface="Arial"/>
              </a:defRPr>
            </a:pPr>
            <a:r>
              <a:t>1821 BS Alkmaar</a:t>
            </a:r>
            <a:endParaRPr>
              <a:solidFill>
                <a:srgbClr val="27232B"/>
              </a:solidFill>
            </a:endParaRPr>
          </a:p>
          <a:p>
            <a:pPr>
              <a:lnSpc>
                <a:spcPts val="1900"/>
              </a:lnSpc>
              <a:defRPr sz="1600">
                <a:solidFill>
                  <a:schemeClr val="accent5">
                    <a:lumOff val="6666"/>
                  </a:schemeClr>
                </a:solidFill>
                <a:latin typeface="+mn-lt"/>
                <a:ea typeface="+mn-ea"/>
                <a:cs typeface="+mn-cs"/>
                <a:sym typeface="Arial"/>
              </a:defRPr>
            </a:pPr>
            <a:r>
              <a:t>+31 72 512 95 16</a:t>
            </a:r>
          </a:p>
          <a:p>
            <a:pPr>
              <a:lnSpc>
                <a:spcPts val="1900"/>
              </a:lnSpc>
              <a:defRPr sz="1600">
                <a:solidFill>
                  <a:schemeClr val="accent5">
                    <a:lumOff val="6666"/>
                  </a:schemeClr>
                </a:solidFill>
                <a:latin typeface="+mn-lt"/>
                <a:ea typeface="+mn-ea"/>
                <a:cs typeface="+mn-cs"/>
                <a:sym typeface="Arial"/>
              </a:defRPr>
            </a:pPr>
            <a:r>
              <a:t>info@wearetriple.com</a:t>
            </a:r>
          </a:p>
        </p:txBody>
      </p:sp>
      <p:sp>
        <p:nvSpPr>
          <p:cNvPr id="643" name="Text 14"/>
          <p:cNvSpPr txBox="1"/>
          <p:nvPr/>
        </p:nvSpPr>
        <p:spPr>
          <a:xfrm>
            <a:off x="5220351" y="7048500"/>
            <a:ext cx="266734" cy="15421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gn="r">
              <a:lnSpc>
                <a:spcPts val="1200"/>
              </a:lnSpc>
              <a:defRPr sz="1200" b="1" spc="12">
                <a:solidFill>
                  <a:schemeClr val="accent5">
                    <a:lumOff val="6666"/>
                  </a:schemeClr>
                </a:solidFill>
                <a:latin typeface="+mn-lt"/>
                <a:ea typeface="+mn-ea"/>
                <a:cs typeface="+mn-cs"/>
                <a:sym typeface="Arial"/>
              </a:defRPr>
            </a:lvl1pPr>
          </a:lstStyle>
          <a:p>
            <a:r>
              <a:t>NL</a:t>
            </a:r>
          </a:p>
        </p:txBody>
      </p:sp>
      <p:sp>
        <p:nvSpPr>
          <p:cNvPr id="644" name="Text 16"/>
          <p:cNvSpPr txBox="1"/>
          <p:nvPr/>
        </p:nvSpPr>
        <p:spPr>
          <a:xfrm>
            <a:off x="5868132" y="7048500"/>
            <a:ext cx="1054233" cy="15421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nSpc>
                <a:spcPts val="1200"/>
              </a:lnSpc>
              <a:defRPr sz="1200" b="1" spc="12">
                <a:solidFill>
                  <a:schemeClr val="accent5">
                    <a:lumOff val="6666"/>
                  </a:schemeClr>
                </a:solidFill>
                <a:latin typeface="+mn-lt"/>
                <a:ea typeface="+mn-ea"/>
                <a:cs typeface="+mn-cs"/>
                <a:sym typeface="Arial"/>
              </a:defRPr>
            </a:lvl1pPr>
          </a:lstStyle>
          <a:p>
            <a:r>
              <a:t>AMSTERDAM</a:t>
            </a:r>
          </a:p>
        </p:txBody>
      </p:sp>
      <p:sp>
        <p:nvSpPr>
          <p:cNvPr id="645" name="Text 17"/>
          <p:cNvSpPr txBox="1"/>
          <p:nvPr/>
        </p:nvSpPr>
        <p:spPr>
          <a:xfrm>
            <a:off x="5868132" y="7264400"/>
            <a:ext cx="2188908" cy="12013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p>
            <a:pPr>
              <a:lnSpc>
                <a:spcPts val="1900"/>
              </a:lnSpc>
              <a:defRPr sz="1600">
                <a:solidFill>
                  <a:schemeClr val="accent5">
                    <a:lumOff val="6666"/>
                  </a:schemeClr>
                </a:solidFill>
                <a:latin typeface="+mn-lt"/>
                <a:ea typeface="+mn-ea"/>
                <a:cs typeface="+mn-cs"/>
                <a:sym typeface="Arial"/>
              </a:defRPr>
            </a:pPr>
            <a:r>
              <a:t>Oostelijke Handelskade 751 1019 BW Amsterdam</a:t>
            </a:r>
            <a:endParaRPr>
              <a:solidFill>
                <a:srgbClr val="27232B"/>
              </a:solidFill>
            </a:endParaRPr>
          </a:p>
          <a:p>
            <a:pPr>
              <a:lnSpc>
                <a:spcPts val="1900"/>
              </a:lnSpc>
              <a:defRPr sz="1600">
                <a:solidFill>
                  <a:schemeClr val="accent5">
                    <a:lumOff val="6666"/>
                  </a:schemeClr>
                </a:solidFill>
                <a:latin typeface="+mn-lt"/>
                <a:ea typeface="+mn-ea"/>
                <a:cs typeface="+mn-cs"/>
                <a:sym typeface="Arial"/>
              </a:defRPr>
            </a:pPr>
            <a:r>
              <a:t>+31 20 673 17 25</a:t>
            </a:r>
            <a:endParaRPr>
              <a:solidFill>
                <a:srgbClr val="27232B"/>
              </a:solidFill>
            </a:endParaRPr>
          </a:p>
          <a:p>
            <a:pPr>
              <a:lnSpc>
                <a:spcPts val="1900"/>
              </a:lnSpc>
              <a:defRPr sz="1600">
                <a:solidFill>
                  <a:schemeClr val="accent5">
                    <a:lumOff val="6666"/>
                  </a:schemeClr>
                </a:solidFill>
                <a:latin typeface="+mn-lt"/>
                <a:ea typeface="+mn-ea"/>
                <a:cs typeface="+mn-cs"/>
                <a:sym typeface="Arial"/>
              </a:defRPr>
            </a:pPr>
            <a:r>
              <a:t>ams@codedazur.com</a:t>
            </a:r>
          </a:p>
        </p:txBody>
      </p:sp>
      <p:sp>
        <p:nvSpPr>
          <p:cNvPr id="646" name="Text 19"/>
          <p:cNvSpPr txBox="1"/>
          <p:nvPr/>
        </p:nvSpPr>
        <p:spPr>
          <a:xfrm>
            <a:off x="8891110" y="7048500"/>
            <a:ext cx="266734" cy="15421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gn="r">
              <a:lnSpc>
                <a:spcPts val="1200"/>
              </a:lnSpc>
              <a:defRPr sz="1200" b="1" spc="12">
                <a:solidFill>
                  <a:schemeClr val="accent5">
                    <a:lumOff val="6666"/>
                  </a:schemeClr>
                </a:solidFill>
                <a:latin typeface="+mn-lt"/>
                <a:ea typeface="+mn-ea"/>
                <a:cs typeface="+mn-cs"/>
                <a:sym typeface="Arial"/>
              </a:defRPr>
            </a:lvl1pPr>
          </a:lstStyle>
          <a:p>
            <a:r>
              <a:t>US</a:t>
            </a:r>
          </a:p>
        </p:txBody>
      </p:sp>
      <p:sp>
        <p:nvSpPr>
          <p:cNvPr id="647" name="Text 21"/>
          <p:cNvSpPr txBox="1"/>
          <p:nvPr/>
        </p:nvSpPr>
        <p:spPr>
          <a:xfrm>
            <a:off x="9538892" y="7048500"/>
            <a:ext cx="635080" cy="15421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nSpc>
                <a:spcPts val="1200"/>
              </a:lnSpc>
              <a:defRPr sz="1200" b="1" spc="12">
                <a:solidFill>
                  <a:schemeClr val="accent5">
                    <a:lumOff val="6666"/>
                  </a:schemeClr>
                </a:solidFill>
                <a:latin typeface="+mn-lt"/>
                <a:ea typeface="+mn-ea"/>
                <a:cs typeface="+mn-cs"/>
                <a:sym typeface="Arial"/>
              </a:defRPr>
            </a:lvl1pPr>
          </a:lstStyle>
          <a:p>
            <a:r>
              <a:t>AUSTIN</a:t>
            </a:r>
          </a:p>
        </p:txBody>
      </p:sp>
      <p:sp>
        <p:nvSpPr>
          <p:cNvPr id="648" name="Text 22"/>
          <p:cNvSpPr txBox="1"/>
          <p:nvPr/>
        </p:nvSpPr>
        <p:spPr>
          <a:xfrm>
            <a:off x="9538892" y="7264400"/>
            <a:ext cx="2188908" cy="960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p>
            <a:pPr>
              <a:lnSpc>
                <a:spcPts val="1900"/>
              </a:lnSpc>
              <a:defRPr sz="1600">
                <a:solidFill>
                  <a:schemeClr val="accent5">
                    <a:lumOff val="6666"/>
                  </a:schemeClr>
                </a:solidFill>
                <a:latin typeface="+mn-lt"/>
                <a:ea typeface="+mn-ea"/>
                <a:cs typeface="+mn-cs"/>
                <a:sym typeface="Arial"/>
              </a:defRPr>
            </a:pPr>
            <a:r>
              <a:t>1600 S 1st St Suite 170</a:t>
            </a:r>
            <a:endParaRPr>
              <a:solidFill>
                <a:srgbClr val="27232B"/>
              </a:solidFill>
            </a:endParaRPr>
          </a:p>
          <a:p>
            <a:pPr>
              <a:lnSpc>
                <a:spcPts val="1900"/>
              </a:lnSpc>
              <a:defRPr sz="1600">
                <a:solidFill>
                  <a:schemeClr val="accent5">
                    <a:lumOff val="6666"/>
                  </a:schemeClr>
                </a:solidFill>
                <a:latin typeface="+mn-lt"/>
                <a:ea typeface="+mn-ea"/>
                <a:cs typeface="+mn-cs"/>
                <a:sym typeface="Arial"/>
              </a:defRPr>
            </a:pPr>
            <a:r>
              <a:t>Austin, TX 78704</a:t>
            </a:r>
            <a:endParaRPr>
              <a:solidFill>
                <a:srgbClr val="27232B"/>
              </a:solidFill>
            </a:endParaRPr>
          </a:p>
          <a:p>
            <a:pPr>
              <a:lnSpc>
                <a:spcPts val="1900"/>
              </a:lnSpc>
              <a:defRPr sz="1600">
                <a:solidFill>
                  <a:schemeClr val="accent5">
                    <a:lumOff val="6666"/>
                  </a:schemeClr>
                </a:solidFill>
                <a:latin typeface="+mn-lt"/>
                <a:ea typeface="+mn-ea"/>
                <a:cs typeface="+mn-cs"/>
                <a:sym typeface="Arial"/>
              </a:defRPr>
            </a:pPr>
            <a:r>
              <a:t>+1 512-348-8182</a:t>
            </a:r>
            <a:endParaRPr>
              <a:solidFill>
                <a:srgbClr val="27232B"/>
              </a:solidFill>
            </a:endParaRPr>
          </a:p>
          <a:p>
            <a:pPr>
              <a:lnSpc>
                <a:spcPts val="1900"/>
              </a:lnSpc>
              <a:defRPr sz="1600">
                <a:solidFill>
                  <a:schemeClr val="accent5">
                    <a:lumOff val="6666"/>
                  </a:schemeClr>
                </a:solidFill>
                <a:latin typeface="+mn-lt"/>
                <a:ea typeface="+mn-ea"/>
                <a:cs typeface="+mn-cs"/>
                <a:sym typeface="Arial"/>
              </a:defRPr>
            </a:pPr>
            <a:r>
              <a:t>info@hypersolid.com</a:t>
            </a:r>
          </a:p>
        </p:txBody>
      </p:sp>
      <p:sp>
        <p:nvSpPr>
          <p:cNvPr id="649" name="Text 24"/>
          <p:cNvSpPr txBox="1"/>
          <p:nvPr/>
        </p:nvSpPr>
        <p:spPr>
          <a:xfrm>
            <a:off x="12561869" y="7048500"/>
            <a:ext cx="266734" cy="15421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gn="r">
              <a:lnSpc>
                <a:spcPts val="1200"/>
              </a:lnSpc>
              <a:defRPr sz="1200" b="1" spc="12">
                <a:solidFill>
                  <a:schemeClr val="accent5">
                    <a:lumOff val="6666"/>
                  </a:schemeClr>
                </a:solidFill>
                <a:latin typeface="+mn-lt"/>
                <a:ea typeface="+mn-ea"/>
                <a:cs typeface="+mn-cs"/>
                <a:sym typeface="Arial"/>
              </a:defRPr>
            </a:lvl1pPr>
          </a:lstStyle>
          <a:p>
            <a:r>
              <a:t>ES</a:t>
            </a:r>
          </a:p>
        </p:txBody>
      </p:sp>
      <p:sp>
        <p:nvSpPr>
          <p:cNvPr id="650" name="Text 26"/>
          <p:cNvSpPr txBox="1"/>
          <p:nvPr/>
        </p:nvSpPr>
        <p:spPr>
          <a:xfrm>
            <a:off x="13209651" y="7048500"/>
            <a:ext cx="1041531" cy="15421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nSpc>
                <a:spcPts val="1200"/>
              </a:lnSpc>
              <a:defRPr sz="1200" b="1" spc="12">
                <a:solidFill>
                  <a:schemeClr val="accent5">
                    <a:lumOff val="6666"/>
                  </a:schemeClr>
                </a:solidFill>
                <a:latin typeface="+mn-lt"/>
                <a:ea typeface="+mn-ea"/>
                <a:cs typeface="+mn-cs"/>
                <a:sym typeface="Arial"/>
              </a:defRPr>
            </a:lvl1pPr>
          </a:lstStyle>
          <a:p>
            <a:r>
              <a:t>BARCELONA</a:t>
            </a:r>
          </a:p>
        </p:txBody>
      </p:sp>
      <p:sp>
        <p:nvSpPr>
          <p:cNvPr id="651" name="Text 27"/>
          <p:cNvSpPr txBox="1"/>
          <p:nvPr/>
        </p:nvSpPr>
        <p:spPr>
          <a:xfrm>
            <a:off x="13209651" y="7264400"/>
            <a:ext cx="2188908" cy="960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p>
            <a:pPr>
              <a:lnSpc>
                <a:spcPts val="1900"/>
              </a:lnSpc>
              <a:defRPr sz="1600">
                <a:solidFill>
                  <a:schemeClr val="accent5">
                    <a:lumOff val="6666"/>
                  </a:schemeClr>
                </a:solidFill>
                <a:latin typeface="+mn-lt"/>
                <a:ea typeface="+mn-ea"/>
                <a:cs typeface="+mn-cs"/>
                <a:sym typeface="Arial"/>
              </a:defRPr>
            </a:pPr>
            <a:r>
              <a:t>Carrer d’Ali Bei 25</a:t>
            </a:r>
            <a:endParaRPr>
              <a:solidFill>
                <a:srgbClr val="27232B"/>
              </a:solidFill>
            </a:endParaRPr>
          </a:p>
          <a:p>
            <a:pPr>
              <a:lnSpc>
                <a:spcPts val="1900"/>
              </a:lnSpc>
              <a:defRPr sz="1600">
                <a:solidFill>
                  <a:schemeClr val="accent5">
                    <a:lumOff val="6666"/>
                  </a:schemeClr>
                </a:solidFill>
                <a:latin typeface="+mn-lt"/>
                <a:ea typeface="+mn-ea"/>
                <a:cs typeface="+mn-cs"/>
                <a:sym typeface="Arial"/>
              </a:defRPr>
            </a:pPr>
            <a:r>
              <a:t>08010, Barcelona</a:t>
            </a:r>
            <a:endParaRPr>
              <a:solidFill>
                <a:srgbClr val="27232B"/>
              </a:solidFill>
            </a:endParaRPr>
          </a:p>
          <a:p>
            <a:pPr>
              <a:lnSpc>
                <a:spcPts val="1900"/>
              </a:lnSpc>
              <a:defRPr sz="1600">
                <a:solidFill>
                  <a:schemeClr val="accent5">
                    <a:lumOff val="6666"/>
                  </a:schemeClr>
                </a:solidFill>
                <a:latin typeface="+mn-lt"/>
                <a:ea typeface="+mn-ea"/>
                <a:cs typeface="+mn-cs"/>
                <a:sym typeface="Arial"/>
              </a:defRPr>
            </a:pPr>
            <a:r>
              <a:t>+34 932 656 367</a:t>
            </a:r>
            <a:endParaRPr>
              <a:solidFill>
                <a:srgbClr val="27232B"/>
              </a:solidFill>
            </a:endParaRPr>
          </a:p>
          <a:p>
            <a:pPr>
              <a:lnSpc>
                <a:spcPts val="1900"/>
              </a:lnSpc>
              <a:defRPr sz="1600">
                <a:solidFill>
                  <a:schemeClr val="accent5">
                    <a:lumOff val="6666"/>
                  </a:schemeClr>
                </a:solidFill>
                <a:latin typeface="+mn-lt"/>
                <a:ea typeface="+mn-ea"/>
                <a:cs typeface="+mn-cs"/>
                <a:sym typeface="Arial"/>
              </a:defRPr>
            </a:pPr>
            <a:r>
              <a:t>bcn@codedazur.com</a:t>
            </a:r>
          </a:p>
        </p:txBody>
      </p:sp>
      <p:sp>
        <p:nvSpPr>
          <p:cNvPr id="652" name="Text 30"/>
          <p:cNvSpPr txBox="1"/>
          <p:nvPr/>
        </p:nvSpPr>
        <p:spPr>
          <a:xfrm>
            <a:off x="1422577" y="9880600"/>
            <a:ext cx="381050" cy="15421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gn="r">
              <a:lnSpc>
                <a:spcPts val="1200"/>
              </a:lnSpc>
              <a:defRPr sz="1200" b="1" spc="12">
                <a:solidFill>
                  <a:schemeClr val="accent5">
                    <a:lumOff val="6666"/>
                  </a:schemeClr>
                </a:solidFill>
                <a:latin typeface="+mn-lt"/>
                <a:ea typeface="+mn-ea"/>
                <a:cs typeface="+mn-cs"/>
                <a:sym typeface="Arial"/>
              </a:defRPr>
            </a:lvl1pPr>
          </a:lstStyle>
          <a:p>
            <a:r>
              <a:t>UAE</a:t>
            </a:r>
          </a:p>
        </p:txBody>
      </p:sp>
      <p:sp>
        <p:nvSpPr>
          <p:cNvPr id="653" name="Text 32"/>
          <p:cNvSpPr txBox="1"/>
          <p:nvPr/>
        </p:nvSpPr>
        <p:spPr>
          <a:xfrm>
            <a:off x="2184673" y="9880600"/>
            <a:ext cx="546169" cy="15421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nSpc>
                <a:spcPts val="1200"/>
              </a:lnSpc>
              <a:defRPr sz="1200" b="1" spc="12">
                <a:solidFill>
                  <a:schemeClr val="accent5">
                    <a:lumOff val="6666"/>
                  </a:schemeClr>
                </a:solidFill>
                <a:latin typeface="+mn-lt"/>
                <a:ea typeface="+mn-ea"/>
                <a:cs typeface="+mn-cs"/>
                <a:sym typeface="Arial"/>
              </a:defRPr>
            </a:lvl1pPr>
          </a:lstStyle>
          <a:p>
            <a:r>
              <a:t>DUBAI</a:t>
            </a:r>
          </a:p>
        </p:txBody>
      </p:sp>
      <p:sp>
        <p:nvSpPr>
          <p:cNvPr id="654" name="Text 33"/>
          <p:cNvSpPr txBox="1"/>
          <p:nvPr/>
        </p:nvSpPr>
        <p:spPr>
          <a:xfrm>
            <a:off x="2184673" y="10096500"/>
            <a:ext cx="2188908" cy="12013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p>
            <a:pPr>
              <a:lnSpc>
                <a:spcPts val="1900"/>
              </a:lnSpc>
              <a:defRPr sz="1600">
                <a:solidFill>
                  <a:schemeClr val="accent5">
                    <a:lumOff val="6666"/>
                  </a:schemeClr>
                </a:solidFill>
                <a:latin typeface="+mn-lt"/>
                <a:ea typeface="+mn-ea"/>
                <a:cs typeface="+mn-cs"/>
                <a:sym typeface="Arial"/>
              </a:defRPr>
            </a:pPr>
            <a:r>
              <a:t>Building 3, 3rd Floor</a:t>
            </a:r>
            <a:endParaRPr>
              <a:solidFill>
                <a:srgbClr val="27232B"/>
              </a:solidFill>
            </a:endParaRPr>
          </a:p>
          <a:p>
            <a:pPr>
              <a:lnSpc>
                <a:spcPts val="1900"/>
              </a:lnSpc>
              <a:defRPr sz="1600">
                <a:solidFill>
                  <a:schemeClr val="accent5">
                    <a:lumOff val="6666"/>
                  </a:schemeClr>
                </a:solidFill>
                <a:latin typeface="+mn-lt"/>
                <a:ea typeface="+mn-ea"/>
                <a:cs typeface="+mn-cs"/>
                <a:sym typeface="Arial"/>
              </a:defRPr>
            </a:pPr>
            <a:r>
              <a:t>Dubai Design District</a:t>
            </a:r>
            <a:endParaRPr>
              <a:solidFill>
                <a:srgbClr val="27232B"/>
              </a:solidFill>
            </a:endParaRPr>
          </a:p>
          <a:p>
            <a:pPr>
              <a:lnSpc>
                <a:spcPts val="1900"/>
              </a:lnSpc>
              <a:defRPr sz="1600">
                <a:solidFill>
                  <a:schemeClr val="accent5">
                    <a:lumOff val="6666"/>
                  </a:schemeClr>
                </a:solidFill>
                <a:latin typeface="+mn-lt"/>
                <a:ea typeface="+mn-ea"/>
                <a:cs typeface="+mn-cs"/>
                <a:sym typeface="Arial"/>
              </a:defRPr>
            </a:pPr>
            <a:r>
              <a:t>Dubai, United Arab Emirates</a:t>
            </a:r>
            <a:endParaRPr>
              <a:solidFill>
                <a:srgbClr val="27232B"/>
              </a:solidFill>
            </a:endParaRPr>
          </a:p>
          <a:p>
            <a:pPr>
              <a:lnSpc>
                <a:spcPts val="1900"/>
              </a:lnSpc>
              <a:defRPr sz="1600">
                <a:solidFill>
                  <a:schemeClr val="accent5">
                    <a:lumOff val="6666"/>
                  </a:schemeClr>
                </a:solidFill>
                <a:latin typeface="+mn-lt"/>
                <a:ea typeface="+mn-ea"/>
                <a:cs typeface="+mn-cs"/>
                <a:sym typeface="Arial"/>
              </a:defRPr>
            </a:pPr>
            <a:r>
              <a:t>dxb@codedazur.com</a:t>
            </a:r>
          </a:p>
        </p:txBody>
      </p:sp>
      <p:sp>
        <p:nvSpPr>
          <p:cNvPr id="655" name="Text 35"/>
          <p:cNvSpPr txBox="1"/>
          <p:nvPr/>
        </p:nvSpPr>
        <p:spPr>
          <a:xfrm>
            <a:off x="5207651" y="9880600"/>
            <a:ext cx="254033" cy="15421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gn="r">
              <a:lnSpc>
                <a:spcPts val="1200"/>
              </a:lnSpc>
              <a:defRPr sz="1200" b="1" spc="12">
                <a:solidFill>
                  <a:schemeClr val="accent5">
                    <a:lumOff val="6666"/>
                  </a:schemeClr>
                </a:solidFill>
                <a:latin typeface="+mn-lt"/>
                <a:ea typeface="+mn-ea"/>
                <a:cs typeface="+mn-cs"/>
                <a:sym typeface="Arial"/>
              </a:defRPr>
            </a:lvl1pPr>
          </a:lstStyle>
          <a:p>
            <a:r>
              <a:t>PL</a:t>
            </a:r>
          </a:p>
        </p:txBody>
      </p:sp>
      <p:sp>
        <p:nvSpPr>
          <p:cNvPr id="656" name="Text 37"/>
          <p:cNvSpPr txBox="1"/>
          <p:nvPr/>
        </p:nvSpPr>
        <p:spPr>
          <a:xfrm>
            <a:off x="5842730" y="9880600"/>
            <a:ext cx="723991" cy="15421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nSpc>
                <a:spcPts val="1200"/>
              </a:lnSpc>
              <a:defRPr sz="1200" b="1" spc="12">
                <a:solidFill>
                  <a:schemeClr val="accent5">
                    <a:lumOff val="6666"/>
                  </a:schemeClr>
                </a:solidFill>
                <a:latin typeface="+mn-lt"/>
                <a:ea typeface="+mn-ea"/>
                <a:cs typeface="+mn-cs"/>
                <a:sym typeface="Arial"/>
              </a:defRPr>
            </a:lvl1pPr>
          </a:lstStyle>
          <a:p>
            <a:r>
              <a:t>GDAŃSK</a:t>
            </a:r>
          </a:p>
        </p:txBody>
      </p:sp>
      <p:sp>
        <p:nvSpPr>
          <p:cNvPr id="657" name="Text 38"/>
          <p:cNvSpPr txBox="1"/>
          <p:nvPr/>
        </p:nvSpPr>
        <p:spPr>
          <a:xfrm>
            <a:off x="5842730" y="10096500"/>
            <a:ext cx="2188908" cy="960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p>
            <a:pPr>
              <a:lnSpc>
                <a:spcPts val="1900"/>
              </a:lnSpc>
              <a:defRPr sz="1600">
                <a:solidFill>
                  <a:schemeClr val="accent5">
                    <a:lumOff val="6666"/>
                  </a:schemeClr>
                </a:solidFill>
                <a:latin typeface="+mn-lt"/>
                <a:ea typeface="+mn-ea"/>
                <a:cs typeface="+mn-cs"/>
                <a:sym typeface="Arial"/>
              </a:defRPr>
            </a:pPr>
            <a:r>
              <a:t>Jana Kolna 11</a:t>
            </a:r>
            <a:endParaRPr>
              <a:solidFill>
                <a:srgbClr val="27232B"/>
              </a:solidFill>
            </a:endParaRPr>
          </a:p>
          <a:p>
            <a:pPr>
              <a:lnSpc>
                <a:spcPts val="1900"/>
              </a:lnSpc>
              <a:defRPr sz="1600">
                <a:solidFill>
                  <a:schemeClr val="accent5">
                    <a:lumOff val="6666"/>
                  </a:schemeClr>
                </a:solidFill>
                <a:latin typeface="+mn-lt"/>
                <a:ea typeface="+mn-ea"/>
                <a:cs typeface="+mn-cs"/>
                <a:sym typeface="Arial"/>
              </a:defRPr>
            </a:pPr>
            <a:r>
              <a:t>80-864 Gdańsk</a:t>
            </a:r>
            <a:endParaRPr>
              <a:solidFill>
                <a:srgbClr val="27232B"/>
              </a:solidFill>
            </a:endParaRPr>
          </a:p>
          <a:p>
            <a:pPr>
              <a:lnSpc>
                <a:spcPts val="1900"/>
              </a:lnSpc>
              <a:defRPr sz="1600">
                <a:solidFill>
                  <a:schemeClr val="accent5">
                    <a:lumOff val="6666"/>
                  </a:schemeClr>
                </a:solidFill>
                <a:latin typeface="+mn-lt"/>
                <a:ea typeface="+mn-ea"/>
                <a:cs typeface="+mn-cs"/>
                <a:sym typeface="Arial"/>
              </a:defRPr>
            </a:pPr>
            <a:r>
              <a:t>+48 58 321 72 47</a:t>
            </a:r>
            <a:endParaRPr>
              <a:solidFill>
                <a:srgbClr val="27232B"/>
              </a:solidFill>
            </a:endParaRPr>
          </a:p>
          <a:p>
            <a:pPr>
              <a:lnSpc>
                <a:spcPts val="1900"/>
              </a:lnSpc>
              <a:defRPr sz="1600">
                <a:solidFill>
                  <a:schemeClr val="accent5">
                    <a:lumOff val="6666"/>
                  </a:schemeClr>
                </a:solidFill>
                <a:latin typeface="+mn-lt"/>
                <a:ea typeface="+mn-ea"/>
                <a:cs typeface="+mn-cs"/>
                <a:sym typeface="Arial"/>
              </a:defRPr>
            </a:pPr>
            <a:r>
              <a:t>office@oke.pl</a:t>
            </a:r>
          </a:p>
        </p:txBody>
      </p:sp>
      <p:sp>
        <p:nvSpPr>
          <p:cNvPr id="658" name="Text 40"/>
          <p:cNvSpPr txBox="1"/>
          <p:nvPr/>
        </p:nvSpPr>
        <p:spPr>
          <a:xfrm>
            <a:off x="8865707" y="9880600"/>
            <a:ext cx="279436" cy="15421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gn="r">
              <a:lnSpc>
                <a:spcPts val="1200"/>
              </a:lnSpc>
              <a:defRPr sz="1200" b="1" spc="12">
                <a:solidFill>
                  <a:schemeClr val="accent5">
                    <a:lumOff val="6666"/>
                  </a:schemeClr>
                </a:solidFill>
                <a:latin typeface="+mn-lt"/>
                <a:ea typeface="+mn-ea"/>
                <a:cs typeface="+mn-cs"/>
                <a:sym typeface="Arial"/>
              </a:defRPr>
            </a:lvl1pPr>
          </a:lstStyle>
          <a:p>
            <a:r>
              <a:t>SG</a:t>
            </a:r>
          </a:p>
        </p:txBody>
      </p:sp>
      <p:sp>
        <p:nvSpPr>
          <p:cNvPr id="659" name="Text 42"/>
          <p:cNvSpPr txBox="1"/>
          <p:nvPr/>
        </p:nvSpPr>
        <p:spPr>
          <a:xfrm>
            <a:off x="9526190" y="9880600"/>
            <a:ext cx="990725" cy="15421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nSpc>
                <a:spcPts val="1200"/>
              </a:lnSpc>
              <a:defRPr sz="1200" b="1" spc="12">
                <a:solidFill>
                  <a:schemeClr val="accent5">
                    <a:lumOff val="6666"/>
                  </a:schemeClr>
                </a:solidFill>
                <a:latin typeface="+mn-lt"/>
                <a:ea typeface="+mn-ea"/>
                <a:cs typeface="+mn-cs"/>
                <a:sym typeface="Arial"/>
              </a:defRPr>
            </a:lvl1pPr>
          </a:lstStyle>
          <a:p>
            <a:r>
              <a:t>SINGAPORE</a:t>
            </a:r>
          </a:p>
        </p:txBody>
      </p:sp>
      <p:sp>
        <p:nvSpPr>
          <p:cNvPr id="660" name="Text 43"/>
          <p:cNvSpPr txBox="1"/>
          <p:nvPr/>
        </p:nvSpPr>
        <p:spPr>
          <a:xfrm>
            <a:off x="9526190" y="10096500"/>
            <a:ext cx="2188908" cy="7187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p>
            <a:pPr>
              <a:lnSpc>
                <a:spcPts val="1900"/>
              </a:lnSpc>
              <a:defRPr sz="1600">
                <a:solidFill>
                  <a:schemeClr val="accent5">
                    <a:lumOff val="6666"/>
                  </a:schemeClr>
                </a:solidFill>
                <a:latin typeface="+mn-lt"/>
                <a:ea typeface="+mn-ea"/>
                <a:cs typeface="+mn-cs"/>
                <a:sym typeface="Arial"/>
              </a:defRPr>
            </a:pPr>
            <a:r>
              <a:t>30 Bukit Pasoh Rd  089844 Singapore</a:t>
            </a:r>
            <a:endParaRPr>
              <a:solidFill>
                <a:srgbClr val="27232B"/>
              </a:solidFill>
            </a:endParaRPr>
          </a:p>
          <a:p>
            <a:pPr>
              <a:lnSpc>
                <a:spcPts val="1900"/>
              </a:lnSpc>
              <a:defRPr sz="1600">
                <a:solidFill>
                  <a:schemeClr val="accent5">
                    <a:lumOff val="6666"/>
                  </a:schemeClr>
                </a:solidFill>
                <a:latin typeface="+mn-lt"/>
                <a:ea typeface="+mn-ea"/>
                <a:cs typeface="+mn-cs"/>
                <a:sym typeface="Arial"/>
              </a:defRPr>
            </a:pPr>
            <a:r>
              <a:t>sgp@codedazur.com</a:t>
            </a: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 name="Slide Number"/>
          <p:cNvSpPr txBox="1">
            <a:spLocks noGrp="1"/>
          </p:cNvSpPr>
          <p:nvPr>
            <p:ph type="sldNum" sz="quarter" idx="2"/>
          </p:nvPr>
        </p:nvSpPr>
        <p:spPr>
          <a:xfrm>
            <a:off x="23914348" y="13104052"/>
            <a:ext cx="188899" cy="26425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2</a:t>
            </a:fld>
            <a:endParaRPr/>
          </a:p>
        </p:txBody>
      </p:sp>
      <p:pic>
        <p:nvPicPr>
          <p:cNvPr id="465" name="Hypersolid Showreel" descr="Hypersolid Showreel"/>
          <p:cNvPicPr>
            <a:picLocks/>
          </p:cNvPicPr>
          <p:nvPr>
            <a:videoFile r:link="rId1"/>
          </p:nvPr>
        </p:nvPicPr>
        <p:blipFill>
          <a:blip r:embed="rId3"/>
          <a:stretch>
            <a:fillRect/>
          </a:stretch>
        </p:blipFill>
        <p:spPr>
          <a:xfrm>
            <a:off x="-78266" y="-44026"/>
            <a:ext cx="24540532" cy="13804052"/>
          </a:xfrm>
          <a:prstGeom prst="rect">
            <a:avLst/>
          </a:prstGeom>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6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65"/>
                </p:tgtEl>
              </p:cMediaNode>
            </p:video>
            <p:seq concurrent="1" prevAc="none" nextAc="seek">
              <p:cTn id="8" restart="whenNotActive" fill="hold" evtFilter="cancelBubble" nodeType="interactiveSeq">
                <p:stCondLst>
                  <p:cond evt="onClick" delay="0">
                    <p:tgtEl>
                      <p:spTgt spid="46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65"/>
                                        </p:tgtEl>
                                      </p:cBhvr>
                                    </p:cmd>
                                  </p:childTnLst>
                                </p:cTn>
                              </p:par>
                            </p:childTnLst>
                          </p:cTn>
                        </p:par>
                      </p:childTnLst>
                    </p:cTn>
                  </p:par>
                </p:childTnLst>
              </p:cTn>
              <p:nextCondLst>
                <p:cond evt="onClick" delay="0">
                  <p:tgtEl>
                    <p:spTgt spid="465"/>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7" name="Screenshot 2024-10-15 at 21.30.33.png" descr="Screenshot 2024-10-15 at 21.30.33.png"/>
          <p:cNvPicPr>
            <a:picLocks noGrp="1" noChangeAspect="1"/>
          </p:cNvPicPr>
          <p:nvPr>
            <p:ph type="pic" idx="21"/>
          </p:nvPr>
        </p:nvPicPr>
        <p:blipFill>
          <a:blip r:embed="rId2"/>
          <a:srcRect r="7502"/>
          <a:stretch>
            <a:fillRect/>
          </a:stretch>
        </p:blipFill>
        <p:spPr>
          <a:xfrm>
            <a:off x="126925" y="92021"/>
            <a:ext cx="24257076" cy="13641437"/>
          </a:xfrm>
          <a:prstGeom prst="rect">
            <a:avLst/>
          </a:prstGeom>
        </p:spPr>
      </p:pic>
      <p:sp>
        <p:nvSpPr>
          <p:cNvPr id="468" name="Slide Number"/>
          <p:cNvSpPr txBox="1">
            <a:spLocks noGrp="1"/>
          </p:cNvSpPr>
          <p:nvPr>
            <p:ph type="sldNum" sz="quarter" idx="2"/>
          </p:nvPr>
        </p:nvSpPr>
        <p:spPr>
          <a:xfrm>
            <a:off x="23914348" y="13104052"/>
            <a:ext cx="188899" cy="26425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3</a:t>
            </a:fld>
            <a:endParaRPr/>
          </a:p>
        </p:txBody>
      </p:sp>
      <p:sp>
        <p:nvSpPr>
          <p:cNvPr id="469" name="Footer Placeholder 2"/>
          <p:cNvSpPr txBox="1">
            <a:spLocks noGrp="1"/>
          </p:cNvSpPr>
          <p:nvPr>
            <p:ph type="body" idx="22"/>
          </p:nvPr>
        </p:nvSpPr>
        <p:spPr>
          <a:prstGeom prst="rect">
            <a:avLst/>
          </a:prstGeom>
        </p:spPr>
        <p:txBody>
          <a:bodyPr/>
          <a:lstStyle/>
          <a:p>
            <a:r>
              <a:t>Triple &amp; find</a:t>
            </a:r>
          </a:p>
        </p:txBody>
      </p:sp>
      <p:sp>
        <p:nvSpPr>
          <p:cNvPr id="470" name="Date Placeholder 1"/>
          <p:cNvSpPr txBox="1">
            <a:spLocks noGrp="1"/>
          </p:cNvSpPr>
          <p:nvPr>
            <p:ph type="body" idx="23"/>
          </p:nvPr>
        </p:nvSpPr>
        <p:spPr>
          <a:prstGeom prst="rect">
            <a:avLst/>
          </a:prstGeom>
        </p:spPr>
        <p:txBody>
          <a:bodyPr/>
          <a:lstStyle/>
          <a:p>
            <a:r>
              <a:t>OKT-24</a:t>
            </a:r>
          </a:p>
        </p:txBody>
      </p:sp>
      <p:sp>
        <p:nvSpPr>
          <p:cNvPr id="471" name="Shape 6"/>
          <p:cNvSpPr>
            <a:spLocks noGrp="1"/>
          </p:cNvSpPr>
          <p:nvPr>
            <p:ph type="body" idx="24"/>
          </p:nvPr>
        </p:nvSpPr>
        <p:spPr>
          <a:prstGeom prst="rect">
            <a:avLst/>
          </a:prstGeom>
        </p:spPr>
        <p:txBody>
          <a:bodyPr/>
          <a:lstStyle/>
          <a:p>
            <a:pPr marL="0" indent="0">
              <a:spcBef>
                <a:spcPts val="0"/>
              </a:spcBef>
              <a:buSzTx/>
              <a:buFontTx/>
              <a:buNone/>
              <a:defRPr sz="1800"/>
            </a:pPr>
            <a:endParaRPr/>
          </a:p>
        </p:txBody>
      </p:sp>
      <p:sp>
        <p:nvSpPr>
          <p:cNvPr id="472" name="Text 7"/>
          <p:cNvSpPr txBox="1">
            <a:spLocks noGrp="1"/>
          </p:cNvSpPr>
          <p:nvPr>
            <p:ph type="body" idx="25"/>
          </p:nvPr>
        </p:nvSpPr>
        <p:spPr>
          <a:xfrm>
            <a:off x="762094" y="5669021"/>
            <a:ext cx="4440941" cy="2416059"/>
          </a:xfrm>
          <a:prstGeom prst="rect">
            <a:avLst/>
          </a:prstGeom>
        </p:spPr>
        <p:txBody>
          <a:bodyPr/>
          <a:lstStyle/>
          <a:p>
            <a:pPr>
              <a:defRPr sz="3700"/>
            </a:pPr>
            <a:r>
              <a:rPr b="1"/>
              <a:t>25 jaar</a:t>
            </a:r>
            <a:r>
              <a:t> geleden opgericht, inmiddels bestaan we uit </a:t>
            </a:r>
            <a:r>
              <a:rPr b="1"/>
              <a:t>250+ tech &amp; design</a:t>
            </a:r>
            <a:r>
              <a:t> liefhebbers</a:t>
            </a: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4" name="Slide Number"/>
          <p:cNvSpPr txBox="1">
            <a:spLocks noGrp="1"/>
          </p:cNvSpPr>
          <p:nvPr>
            <p:ph type="sldNum" sz="quarter" idx="2"/>
          </p:nvPr>
        </p:nvSpPr>
        <p:spPr>
          <a:xfrm>
            <a:off x="23914348" y="13104052"/>
            <a:ext cx="188899" cy="26425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4</a:t>
            </a:fld>
            <a:endParaRPr/>
          </a:p>
        </p:txBody>
      </p:sp>
      <p:sp>
        <p:nvSpPr>
          <p:cNvPr id="475" name="Text 7"/>
          <p:cNvSpPr txBox="1">
            <a:spLocks noGrp="1"/>
          </p:cNvSpPr>
          <p:nvPr>
            <p:ph type="body" idx="22"/>
          </p:nvPr>
        </p:nvSpPr>
        <p:spPr>
          <a:xfrm>
            <a:off x="2222778" y="2044700"/>
            <a:ext cx="15749969" cy="955775"/>
          </a:xfrm>
          <a:prstGeom prst="rect">
            <a:avLst/>
          </a:prstGeom>
        </p:spPr>
        <p:txBody>
          <a:bodyPr/>
          <a:lstStyle/>
          <a:p>
            <a:r>
              <a:t>Onze core</a:t>
            </a:r>
          </a:p>
        </p:txBody>
      </p:sp>
      <p:sp>
        <p:nvSpPr>
          <p:cNvPr id="476" name="Image 5"/>
          <p:cNvSpPr>
            <a:spLocks noGrp="1"/>
          </p:cNvSpPr>
          <p:nvPr>
            <p:ph type="body" idx="24"/>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marL="0" lvl="1" indent="457200">
              <a:spcBef>
                <a:spcPts val="0"/>
              </a:spcBef>
              <a:buSzTx/>
              <a:buFontTx/>
              <a:buNone/>
              <a:defRPr sz="5500">
                <a:latin typeface="+mn-lt"/>
                <a:ea typeface="+mn-ea"/>
                <a:cs typeface="+mn-cs"/>
                <a:sym typeface="Arial"/>
              </a:defRPr>
            </a:pPr>
            <a:r>
              <a:t>Development</a:t>
            </a:r>
          </a:p>
        </p:txBody>
      </p:sp>
      <p:sp>
        <p:nvSpPr>
          <p:cNvPr id="477" name="Image 6"/>
          <p:cNvSpPr>
            <a:spLocks noGrp="1"/>
          </p:cNvSpPr>
          <p:nvPr>
            <p:ph type="body" idx="25"/>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marL="0" lvl="1" indent="457200">
              <a:spcBef>
                <a:spcPts val="0"/>
              </a:spcBef>
              <a:buSzTx/>
              <a:buFontTx/>
              <a:buNone/>
              <a:defRPr sz="5500">
                <a:latin typeface="+mn-lt"/>
                <a:ea typeface="+mn-ea"/>
                <a:cs typeface="+mn-cs"/>
                <a:sym typeface="Arial"/>
              </a:defRPr>
            </a:pPr>
            <a:r>
              <a:t>Design</a:t>
            </a:r>
          </a:p>
        </p:txBody>
      </p:sp>
      <p:sp>
        <p:nvSpPr>
          <p:cNvPr id="478" name="Image 7"/>
          <p:cNvSpPr>
            <a:spLocks noGrp="1"/>
          </p:cNvSpPr>
          <p:nvPr>
            <p:ph type="body" idx="26"/>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marL="0" lvl="1" indent="457200">
              <a:spcBef>
                <a:spcPts val="0"/>
              </a:spcBef>
              <a:buSzTx/>
              <a:buFontTx/>
              <a:buNone/>
              <a:defRPr sz="5500">
                <a:latin typeface="+mn-lt"/>
                <a:ea typeface="+mn-ea"/>
                <a:cs typeface="+mn-cs"/>
                <a:sym typeface="Arial"/>
              </a:defRPr>
            </a:pPr>
            <a:r>
              <a:t>Technical Operations</a:t>
            </a:r>
          </a:p>
        </p:txBody>
      </p:sp>
      <p:sp>
        <p:nvSpPr>
          <p:cNvPr id="479" name="Image 8"/>
          <p:cNvSpPr>
            <a:spLocks noGrp="1"/>
          </p:cNvSpPr>
          <p:nvPr>
            <p:ph type="body" idx="27"/>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marL="0" lvl="1" indent="457200">
              <a:spcBef>
                <a:spcPts val="0"/>
              </a:spcBef>
              <a:buSzTx/>
              <a:buFontTx/>
              <a:buNone/>
              <a:defRPr sz="5500">
                <a:latin typeface="+mn-lt"/>
                <a:ea typeface="+mn-ea"/>
                <a:cs typeface="+mn-cs"/>
                <a:sym typeface="Arial"/>
              </a:defRPr>
            </a:pPr>
            <a:r>
              <a:t>Data &amp; Insights</a:t>
            </a:r>
          </a:p>
        </p:txBody>
      </p:sp>
      <p:sp>
        <p:nvSpPr>
          <p:cNvPr id="480" name="Date Placeholder 1"/>
          <p:cNvSpPr txBox="1">
            <a:spLocks noGrp="1"/>
          </p:cNvSpPr>
          <p:nvPr>
            <p:ph type="body" idx="28"/>
          </p:nvPr>
        </p:nvSpPr>
        <p:spPr>
          <a:prstGeom prst="rect">
            <a:avLst/>
          </a:prstGeom>
        </p:spPr>
        <p:txBody>
          <a:bodyPr/>
          <a:lstStyle/>
          <a:p>
            <a:r>
              <a:t>OKT-24</a:t>
            </a:r>
          </a:p>
        </p:txBody>
      </p:sp>
      <p:sp>
        <p:nvSpPr>
          <p:cNvPr id="481" name="Footer Placeholder 2"/>
          <p:cNvSpPr txBox="1"/>
          <p:nvPr/>
        </p:nvSpPr>
        <p:spPr>
          <a:xfrm>
            <a:off x="2174357" y="13104052"/>
            <a:ext cx="4023360" cy="2642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1200" cap="all">
                <a:solidFill>
                  <a:schemeClr val="accent5">
                    <a:lumOff val="6666"/>
                  </a:schemeClr>
                </a:solidFill>
                <a:latin typeface="+mn-lt"/>
                <a:ea typeface="+mn-ea"/>
                <a:cs typeface="+mn-cs"/>
                <a:sym typeface="Arial"/>
              </a:defRPr>
            </a:lvl1pPr>
          </a:lstStyle>
          <a:p>
            <a:r>
              <a:t>Triple &amp; fdnd</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477">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477">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2" nodeType="clickEffect">
                                  <p:stCondLst>
                                    <p:cond delay="0"/>
                                  </p:stCondLst>
                                  <p:iterate>
                                    <p:tmAbs val="0"/>
                                  </p:iterate>
                                  <p:childTnLst>
                                    <p:set>
                                      <p:cBhvr>
                                        <p:cTn id="12" fill="hold"/>
                                        <p:tgtEl>
                                          <p:spTgt spid="478">
                                            <p:bg/>
                                          </p:spTgt>
                                        </p:tgtEl>
                                        <p:attrNameLst>
                                          <p:attrName>style.visibility</p:attrName>
                                        </p:attrNameLst>
                                      </p:cBhvr>
                                      <p:to>
                                        <p:strVal val="visible"/>
                                      </p:to>
                                    </p:set>
                                  </p:childTnLst>
                                </p:cTn>
                              </p:par>
                              <p:par>
                                <p:cTn id="13" presetID="1" presetClass="entr" presetSubtype="0" fill="hold" grpId="2" nodeType="withEffect">
                                  <p:stCondLst>
                                    <p:cond delay="0"/>
                                  </p:stCondLst>
                                  <p:iterate>
                                    <p:tmAbs val="0"/>
                                  </p:iterate>
                                  <p:childTnLst>
                                    <p:set>
                                      <p:cBhvr>
                                        <p:cTn id="14" fill="hold"/>
                                        <p:tgtEl>
                                          <p:spTgt spid="478">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3" nodeType="clickEffect">
                                  <p:stCondLst>
                                    <p:cond delay="0"/>
                                  </p:stCondLst>
                                  <p:iterate>
                                    <p:tmAbs val="0"/>
                                  </p:iterate>
                                  <p:childTnLst>
                                    <p:set>
                                      <p:cBhvr>
                                        <p:cTn id="18" fill="hold"/>
                                        <p:tgtEl>
                                          <p:spTgt spid="479">
                                            <p:bg/>
                                          </p:spTgt>
                                        </p:tgtEl>
                                        <p:attrNameLst>
                                          <p:attrName>style.visibility</p:attrName>
                                        </p:attrNameLst>
                                      </p:cBhvr>
                                      <p:to>
                                        <p:strVal val="visible"/>
                                      </p:to>
                                    </p:set>
                                  </p:childTnLst>
                                </p:cTn>
                              </p:par>
                              <p:par>
                                <p:cTn id="19" presetID="1" presetClass="entr" presetSubtype="0" fill="hold" grpId="3" nodeType="withEffect">
                                  <p:stCondLst>
                                    <p:cond delay="0"/>
                                  </p:stCondLst>
                                  <p:iterate>
                                    <p:tmAbs val="0"/>
                                  </p:iterate>
                                  <p:childTnLst>
                                    <p:set>
                                      <p:cBhvr>
                                        <p:cTn id="20" fill="hold"/>
                                        <p:tgtEl>
                                          <p:spTgt spid="47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7" grpId="1" build="p" bldLvl="5" animBg="1" advAuto="0"/>
      <p:bldP spid="478" grpId="2" build="p" bldLvl="5" animBg="1" advAuto="0"/>
      <p:bldP spid="479" grpId="3" build="p" bldLvl="5" animBg="1" advAuto="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3" name="Slide Number"/>
          <p:cNvSpPr txBox="1">
            <a:spLocks noGrp="1"/>
          </p:cNvSpPr>
          <p:nvPr>
            <p:ph type="sldNum" sz="quarter" idx="2"/>
          </p:nvPr>
        </p:nvSpPr>
        <p:spPr>
          <a:xfrm>
            <a:off x="23914348" y="13104052"/>
            <a:ext cx="188899" cy="26425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5</a:t>
            </a:fld>
            <a:endParaRPr/>
          </a:p>
        </p:txBody>
      </p:sp>
      <p:sp>
        <p:nvSpPr>
          <p:cNvPr id="484" name="Footer Placeholder 6"/>
          <p:cNvSpPr txBox="1">
            <a:spLocks noGrp="1"/>
          </p:cNvSpPr>
          <p:nvPr>
            <p:ph type="body" idx="21"/>
          </p:nvPr>
        </p:nvSpPr>
        <p:spPr>
          <a:prstGeom prst="rect">
            <a:avLst/>
          </a:prstGeom>
        </p:spPr>
        <p:txBody>
          <a:bodyPr/>
          <a:lstStyle/>
          <a:p>
            <a:r>
              <a:t>Triple &amp; fdnd</a:t>
            </a:r>
          </a:p>
        </p:txBody>
      </p:sp>
      <p:sp>
        <p:nvSpPr>
          <p:cNvPr id="485" name="Text 1"/>
          <p:cNvSpPr txBox="1">
            <a:spLocks noGrp="1"/>
          </p:cNvSpPr>
          <p:nvPr>
            <p:ph type="body" idx="22"/>
          </p:nvPr>
        </p:nvSpPr>
        <p:spPr>
          <a:prstGeom prst="rect">
            <a:avLst/>
          </a:prstGeom>
        </p:spPr>
        <p:txBody>
          <a:bodyPr/>
          <a:lstStyle/>
          <a:p>
            <a:r>
              <a:t>Onze klanten</a:t>
            </a:r>
          </a:p>
        </p:txBody>
      </p:sp>
      <p:sp>
        <p:nvSpPr>
          <p:cNvPr id="486" name="Date Placeholder 1"/>
          <p:cNvSpPr txBox="1">
            <a:spLocks noGrp="1"/>
          </p:cNvSpPr>
          <p:nvPr>
            <p:ph type="body" idx="23"/>
          </p:nvPr>
        </p:nvSpPr>
        <p:spPr>
          <a:prstGeom prst="rect">
            <a:avLst/>
          </a:prstGeom>
        </p:spPr>
        <p:txBody>
          <a:bodyPr/>
          <a:lstStyle/>
          <a:p>
            <a:r>
              <a:t>OKT-24</a:t>
            </a:r>
          </a:p>
        </p:txBody>
      </p:sp>
      <p:pic>
        <p:nvPicPr>
          <p:cNvPr id="487" name="Group.png" descr="Group.png"/>
          <p:cNvPicPr>
            <a:picLocks noChangeAspect="1"/>
          </p:cNvPicPr>
          <p:nvPr/>
        </p:nvPicPr>
        <p:blipFill>
          <a:blip r:embed="rId2"/>
          <a:stretch>
            <a:fillRect/>
          </a:stretch>
        </p:blipFill>
        <p:spPr>
          <a:xfrm>
            <a:off x="6698498" y="8972514"/>
            <a:ext cx="1629259" cy="1097454"/>
          </a:xfrm>
          <a:prstGeom prst="rect">
            <a:avLst/>
          </a:prstGeom>
          <a:ln w="12700">
            <a:miter lim="400000"/>
          </a:ln>
        </p:spPr>
      </p:pic>
      <p:pic>
        <p:nvPicPr>
          <p:cNvPr id="488" name="5.png" descr="5.png"/>
          <p:cNvPicPr>
            <a:picLocks noChangeAspect="1"/>
          </p:cNvPicPr>
          <p:nvPr/>
        </p:nvPicPr>
        <p:blipFill>
          <a:blip r:embed="rId3">
            <a:alphaModFix amt="99512"/>
          </a:blip>
          <a:stretch>
            <a:fillRect/>
          </a:stretch>
        </p:blipFill>
        <p:spPr>
          <a:xfrm>
            <a:off x="2026193" y="4536488"/>
            <a:ext cx="3294437" cy="772489"/>
          </a:xfrm>
          <a:prstGeom prst="rect">
            <a:avLst/>
          </a:prstGeom>
          <a:ln w="12700">
            <a:miter lim="400000"/>
          </a:ln>
        </p:spPr>
      </p:pic>
      <p:pic>
        <p:nvPicPr>
          <p:cNvPr id="489" name="Image" descr="Image"/>
          <p:cNvPicPr>
            <a:picLocks noChangeAspect="1"/>
          </p:cNvPicPr>
          <p:nvPr/>
        </p:nvPicPr>
        <p:blipFill>
          <a:blip r:embed="rId4"/>
          <a:stretch>
            <a:fillRect/>
          </a:stretch>
        </p:blipFill>
        <p:spPr>
          <a:xfrm>
            <a:off x="6835837" y="4229651"/>
            <a:ext cx="1339057" cy="1361753"/>
          </a:xfrm>
          <a:prstGeom prst="rect">
            <a:avLst/>
          </a:prstGeom>
          <a:ln w="12700">
            <a:miter lim="400000"/>
          </a:ln>
        </p:spPr>
      </p:pic>
      <p:pic>
        <p:nvPicPr>
          <p:cNvPr id="490" name="Image" descr="Image"/>
          <p:cNvPicPr>
            <a:picLocks noChangeAspect="1"/>
          </p:cNvPicPr>
          <p:nvPr/>
        </p:nvPicPr>
        <p:blipFill>
          <a:blip r:embed="rId5"/>
          <a:srcRect t="20778"/>
          <a:stretch>
            <a:fillRect/>
          </a:stretch>
        </p:blipFill>
        <p:spPr>
          <a:xfrm>
            <a:off x="9799683" y="4245380"/>
            <a:ext cx="1571000" cy="1608366"/>
          </a:xfrm>
          <a:prstGeom prst="rect">
            <a:avLst/>
          </a:prstGeom>
          <a:ln w="12700">
            <a:miter lim="400000"/>
          </a:ln>
        </p:spPr>
      </p:pic>
      <p:grpSp>
        <p:nvGrpSpPr>
          <p:cNvPr id="493" name="Group"/>
          <p:cNvGrpSpPr/>
          <p:nvPr/>
        </p:nvGrpSpPr>
        <p:grpSpPr>
          <a:xfrm>
            <a:off x="2718591" y="9197736"/>
            <a:ext cx="2400741" cy="646916"/>
            <a:chOff x="0" y="0"/>
            <a:chExt cx="2400739" cy="646914"/>
          </a:xfrm>
        </p:grpSpPr>
        <p:pic>
          <p:nvPicPr>
            <p:cNvPr id="491" name="9.png" descr="9.png"/>
            <p:cNvPicPr>
              <a:picLocks noChangeAspect="1"/>
            </p:cNvPicPr>
            <p:nvPr/>
          </p:nvPicPr>
          <p:blipFill>
            <a:blip r:embed="rId6"/>
            <a:srcRect r="31192"/>
            <a:stretch>
              <a:fillRect/>
            </a:stretch>
          </p:blipFill>
          <p:spPr>
            <a:xfrm>
              <a:off x="0" y="0"/>
              <a:ext cx="2157943" cy="567760"/>
            </a:xfrm>
            <a:prstGeom prst="rect">
              <a:avLst/>
            </a:prstGeom>
            <a:ln w="12700" cap="flat">
              <a:noFill/>
              <a:miter lim="400000"/>
            </a:ln>
            <a:effectLst/>
          </p:spPr>
        </p:pic>
        <p:sp>
          <p:nvSpPr>
            <p:cNvPr id="492" name="Square"/>
            <p:cNvSpPr/>
            <p:nvPr/>
          </p:nvSpPr>
          <p:spPr>
            <a:xfrm rot="20206677">
              <a:off x="2080787" y="326962"/>
              <a:ext cx="276623" cy="276623"/>
            </a:xfrm>
            <a:prstGeom prst="rect">
              <a:avLst/>
            </a:prstGeom>
            <a:solidFill>
              <a:srgbClr val="0E0940"/>
            </a:solidFill>
            <a:ln w="12700" cap="flat">
              <a:noFill/>
              <a:miter lim="400000"/>
            </a:ln>
            <a:effectLst/>
          </p:spPr>
          <p:txBody>
            <a:bodyPr wrap="square" lIns="0" tIns="0" rIns="0" bIns="0" numCol="1" anchor="ctr">
              <a:noAutofit/>
            </a:bodyPr>
            <a:lstStyle/>
            <a:p>
              <a:pPr algn="ctr" defTabSz="825500">
                <a:defRPr sz="3200">
                  <a:solidFill>
                    <a:schemeClr val="accent5">
                      <a:lumOff val="6666"/>
                    </a:schemeClr>
                  </a:solidFill>
                  <a:latin typeface="Helvetica Neue Medium"/>
                  <a:ea typeface="Helvetica Neue Medium"/>
                  <a:cs typeface="Helvetica Neue Medium"/>
                  <a:sym typeface="Helvetica Neue Medium"/>
                </a:defRPr>
              </a:pPr>
              <a:endParaRPr/>
            </a:p>
          </p:txBody>
        </p:sp>
      </p:grpSp>
      <p:pic>
        <p:nvPicPr>
          <p:cNvPr id="494" name="Image" descr="Image"/>
          <p:cNvPicPr>
            <a:picLocks noChangeAspect="1"/>
          </p:cNvPicPr>
          <p:nvPr/>
        </p:nvPicPr>
        <p:blipFill>
          <a:blip r:embed="rId7"/>
          <a:stretch>
            <a:fillRect/>
          </a:stretch>
        </p:blipFill>
        <p:spPr>
          <a:xfrm>
            <a:off x="16813497" y="4351147"/>
            <a:ext cx="3276601" cy="1143001"/>
          </a:xfrm>
          <a:prstGeom prst="rect">
            <a:avLst/>
          </a:prstGeom>
          <a:ln w="12700">
            <a:miter lim="400000"/>
          </a:ln>
        </p:spPr>
      </p:pic>
      <p:pic>
        <p:nvPicPr>
          <p:cNvPr id="495" name="Asset 2.pdf" descr="Asset 2.pdf"/>
          <p:cNvPicPr>
            <a:picLocks noChangeAspect="1"/>
          </p:cNvPicPr>
          <p:nvPr/>
        </p:nvPicPr>
        <p:blipFill>
          <a:blip r:embed="rId8"/>
          <a:stretch>
            <a:fillRect/>
          </a:stretch>
        </p:blipFill>
        <p:spPr>
          <a:xfrm>
            <a:off x="19289289" y="9079291"/>
            <a:ext cx="2376120" cy="982638"/>
          </a:xfrm>
          <a:prstGeom prst="rect">
            <a:avLst/>
          </a:prstGeom>
          <a:ln w="12700">
            <a:miter lim="400000"/>
          </a:ln>
        </p:spPr>
      </p:pic>
      <p:pic>
        <p:nvPicPr>
          <p:cNvPr id="496" name="&amp;C Logo.pdf" descr="&amp;C Logo.pdf"/>
          <p:cNvPicPr>
            <a:picLocks noChangeAspect="1"/>
          </p:cNvPicPr>
          <p:nvPr/>
        </p:nvPicPr>
        <p:blipFill>
          <a:blip r:embed="rId9"/>
          <a:stretch>
            <a:fillRect/>
          </a:stretch>
        </p:blipFill>
        <p:spPr>
          <a:xfrm>
            <a:off x="17365664" y="11197299"/>
            <a:ext cx="1428480" cy="1428481"/>
          </a:xfrm>
          <a:prstGeom prst="rect">
            <a:avLst/>
          </a:prstGeom>
          <a:ln w="12700">
            <a:miter lim="400000"/>
          </a:ln>
        </p:spPr>
      </p:pic>
      <p:pic>
        <p:nvPicPr>
          <p:cNvPr id="497" name="ziggosporttotaal.pdf" descr="ziggosporttotaal.pdf"/>
          <p:cNvPicPr>
            <a:picLocks noChangeAspect="1"/>
          </p:cNvPicPr>
          <p:nvPr/>
        </p:nvPicPr>
        <p:blipFill>
          <a:blip r:embed="rId10"/>
          <a:stretch>
            <a:fillRect/>
          </a:stretch>
        </p:blipFill>
        <p:spPr>
          <a:xfrm>
            <a:off x="15239654" y="9070205"/>
            <a:ext cx="2147808" cy="993781"/>
          </a:xfrm>
          <a:prstGeom prst="rect">
            <a:avLst/>
          </a:prstGeom>
          <a:ln w="12700">
            <a:miter lim="400000"/>
          </a:ln>
        </p:spPr>
      </p:pic>
      <p:pic>
        <p:nvPicPr>
          <p:cNvPr id="498" name="logo.pdf" descr="logo.pdf"/>
          <p:cNvPicPr>
            <a:picLocks noChangeAspect="1"/>
          </p:cNvPicPr>
          <p:nvPr/>
        </p:nvPicPr>
        <p:blipFill>
          <a:blip r:embed="rId11"/>
          <a:srcRect b="23136"/>
          <a:stretch>
            <a:fillRect/>
          </a:stretch>
        </p:blipFill>
        <p:spPr>
          <a:xfrm>
            <a:off x="12710703" y="4545616"/>
            <a:ext cx="2872474" cy="1007952"/>
          </a:xfrm>
          <a:prstGeom prst="rect">
            <a:avLst/>
          </a:prstGeom>
          <a:ln w="12700">
            <a:miter lim="400000"/>
          </a:ln>
        </p:spPr>
      </p:pic>
      <p:pic>
        <p:nvPicPr>
          <p:cNvPr id="499" name="NPO_logo_2013_full.pdf" descr="NPO_logo_2013_full.pdf"/>
          <p:cNvPicPr>
            <a:picLocks noChangeAspect="1"/>
          </p:cNvPicPr>
          <p:nvPr/>
        </p:nvPicPr>
        <p:blipFill>
          <a:blip r:embed="rId12"/>
          <a:stretch>
            <a:fillRect/>
          </a:stretch>
        </p:blipFill>
        <p:spPr>
          <a:xfrm>
            <a:off x="10229498" y="8980482"/>
            <a:ext cx="3108328" cy="1180256"/>
          </a:xfrm>
          <a:prstGeom prst="rect">
            <a:avLst/>
          </a:prstGeom>
          <a:ln w="12700">
            <a:miter lim="400000"/>
          </a:ln>
        </p:spPr>
      </p:pic>
      <p:grpSp>
        <p:nvGrpSpPr>
          <p:cNvPr id="507" name="Group"/>
          <p:cNvGrpSpPr/>
          <p:nvPr/>
        </p:nvGrpSpPr>
        <p:grpSpPr>
          <a:xfrm>
            <a:off x="2657266" y="6311665"/>
            <a:ext cx="19069468" cy="1608551"/>
            <a:chOff x="0" y="0"/>
            <a:chExt cx="19069467" cy="1608549"/>
          </a:xfrm>
        </p:grpSpPr>
        <p:pic>
          <p:nvPicPr>
            <p:cNvPr id="500" name="Image" descr="Image"/>
            <p:cNvPicPr>
              <a:picLocks noChangeAspect="1"/>
            </p:cNvPicPr>
            <p:nvPr/>
          </p:nvPicPr>
          <p:blipFill>
            <a:blip r:embed="rId13"/>
            <a:stretch>
              <a:fillRect/>
            </a:stretch>
          </p:blipFill>
          <p:spPr>
            <a:xfrm>
              <a:off x="11723688" y="0"/>
              <a:ext cx="1629173" cy="1608550"/>
            </a:xfrm>
            <a:prstGeom prst="rect">
              <a:avLst/>
            </a:prstGeom>
            <a:ln w="12700" cap="flat">
              <a:noFill/>
              <a:miter lim="400000"/>
            </a:ln>
            <a:effectLst/>
          </p:spPr>
        </p:pic>
        <p:pic>
          <p:nvPicPr>
            <p:cNvPr id="501" name="logo.png" descr="logo.png"/>
            <p:cNvPicPr>
              <a:picLocks noChangeAspect="1"/>
            </p:cNvPicPr>
            <p:nvPr/>
          </p:nvPicPr>
          <p:blipFill>
            <a:blip r:embed="rId14"/>
            <a:stretch>
              <a:fillRect/>
            </a:stretch>
          </p:blipFill>
          <p:spPr>
            <a:xfrm>
              <a:off x="7518190" y="223961"/>
              <a:ext cx="2509463" cy="1160627"/>
            </a:xfrm>
            <a:prstGeom prst="rect">
              <a:avLst/>
            </a:prstGeom>
            <a:ln w="12700" cap="flat">
              <a:noFill/>
              <a:miter lim="400000"/>
            </a:ln>
            <a:effectLst/>
          </p:spPr>
        </p:pic>
        <p:pic>
          <p:nvPicPr>
            <p:cNvPr id="502" name="NLZiet mono.pdf" descr="NLZiet mono.pdf"/>
            <p:cNvPicPr>
              <a:picLocks noChangeAspect="1"/>
            </p:cNvPicPr>
            <p:nvPr/>
          </p:nvPicPr>
          <p:blipFill>
            <a:blip r:embed="rId15"/>
            <a:stretch>
              <a:fillRect/>
            </a:stretch>
          </p:blipFill>
          <p:spPr>
            <a:xfrm>
              <a:off x="0" y="690380"/>
              <a:ext cx="1933725" cy="698297"/>
            </a:xfrm>
            <a:prstGeom prst="rect">
              <a:avLst/>
            </a:prstGeom>
            <a:ln w="12700" cap="flat">
              <a:noFill/>
              <a:miter lim="400000"/>
            </a:ln>
            <a:effectLst/>
          </p:spPr>
        </p:pic>
        <p:grpSp>
          <p:nvGrpSpPr>
            <p:cNvPr id="505" name="Group"/>
            <p:cNvGrpSpPr/>
            <p:nvPr/>
          </p:nvGrpSpPr>
          <p:grpSpPr>
            <a:xfrm>
              <a:off x="15048895" y="511469"/>
              <a:ext cx="4020573" cy="585612"/>
              <a:chOff x="0" y="0"/>
              <a:chExt cx="4020572" cy="585611"/>
            </a:xfrm>
          </p:grpSpPr>
          <p:pic>
            <p:nvPicPr>
              <p:cNvPr id="503" name="Logo - Icon - Horizontal.pdf" descr="Logo - Icon - Horizontal.pdf"/>
              <p:cNvPicPr>
                <a:picLocks noChangeAspect="1"/>
              </p:cNvPicPr>
              <p:nvPr/>
            </p:nvPicPr>
            <p:blipFill>
              <a:blip r:embed="rId16"/>
              <a:stretch>
                <a:fillRect/>
              </a:stretch>
            </p:blipFill>
            <p:spPr>
              <a:xfrm>
                <a:off x="0" y="0"/>
                <a:ext cx="2359927" cy="585612"/>
              </a:xfrm>
              <a:prstGeom prst="rect">
                <a:avLst/>
              </a:prstGeom>
              <a:ln w="12700" cap="flat">
                <a:noFill/>
                <a:miter lim="400000"/>
              </a:ln>
              <a:effectLst/>
            </p:spPr>
          </p:pic>
          <p:pic>
            <p:nvPicPr>
              <p:cNvPr id="504" name="img_logo_Ziggo-white.pdf" descr="img_logo_Ziggo-white.pdf"/>
              <p:cNvPicPr>
                <a:picLocks noChangeAspect="1"/>
              </p:cNvPicPr>
              <p:nvPr/>
            </p:nvPicPr>
            <p:blipFill>
              <a:blip r:embed="rId17"/>
              <a:stretch>
                <a:fillRect/>
              </a:stretch>
            </p:blipFill>
            <p:spPr>
              <a:xfrm>
                <a:off x="2677575" y="16309"/>
                <a:ext cx="1342998" cy="465663"/>
              </a:xfrm>
              <a:prstGeom prst="rect">
                <a:avLst/>
              </a:prstGeom>
              <a:ln w="12700" cap="flat">
                <a:noFill/>
                <a:miter lim="400000"/>
              </a:ln>
              <a:effectLst/>
            </p:spPr>
          </p:pic>
        </p:grpSp>
        <p:pic>
          <p:nvPicPr>
            <p:cNvPr id="506" name="6.png" descr="6.png"/>
            <p:cNvPicPr>
              <a:picLocks noChangeAspect="1"/>
            </p:cNvPicPr>
            <p:nvPr/>
          </p:nvPicPr>
          <p:blipFill>
            <a:blip r:embed="rId18">
              <a:alphaModFix amt="99512"/>
            </a:blip>
            <a:stretch>
              <a:fillRect/>
            </a:stretch>
          </p:blipFill>
          <p:spPr>
            <a:xfrm>
              <a:off x="3533071" y="488049"/>
              <a:ext cx="2134502" cy="1102959"/>
            </a:xfrm>
            <a:prstGeom prst="rect">
              <a:avLst/>
            </a:prstGeom>
            <a:ln w="12700" cap="flat">
              <a:noFill/>
              <a:miter lim="400000"/>
            </a:ln>
            <a:effectLst/>
          </p:spPr>
        </p:pic>
      </p:grpSp>
      <p:pic>
        <p:nvPicPr>
          <p:cNvPr id="508" name="Image" descr="Image"/>
          <p:cNvPicPr>
            <a:picLocks noChangeAspect="1"/>
          </p:cNvPicPr>
          <p:nvPr/>
        </p:nvPicPr>
        <p:blipFill>
          <a:blip r:embed="rId19"/>
          <a:srcRect l="11049" r="7745"/>
          <a:stretch>
            <a:fillRect/>
          </a:stretch>
        </p:blipFill>
        <p:spPr>
          <a:xfrm>
            <a:off x="12820333" y="11088740"/>
            <a:ext cx="2672610" cy="1645598"/>
          </a:xfrm>
          <a:prstGeom prst="rect">
            <a:avLst/>
          </a:prstGeom>
          <a:ln w="12700">
            <a:miter lim="400000"/>
          </a:ln>
        </p:spPr>
      </p:pic>
      <p:pic>
        <p:nvPicPr>
          <p:cNvPr id="509" name="omroepbrabant.pdf" descr="omroepbrabant.pdf"/>
          <p:cNvPicPr>
            <a:picLocks noChangeAspect="1"/>
          </p:cNvPicPr>
          <p:nvPr/>
        </p:nvPicPr>
        <p:blipFill>
          <a:blip r:embed="rId20"/>
          <a:stretch>
            <a:fillRect/>
          </a:stretch>
        </p:blipFill>
        <p:spPr>
          <a:xfrm>
            <a:off x="2816365" y="11632167"/>
            <a:ext cx="2676033" cy="755942"/>
          </a:xfrm>
          <a:prstGeom prst="rect">
            <a:avLst/>
          </a:prstGeom>
          <a:ln w="12700">
            <a:miter lim="400000"/>
          </a:ln>
        </p:spPr>
      </p:pic>
      <p:grpSp>
        <p:nvGrpSpPr>
          <p:cNvPr id="512" name="Group"/>
          <p:cNvGrpSpPr/>
          <p:nvPr/>
        </p:nvGrpSpPr>
        <p:grpSpPr>
          <a:xfrm>
            <a:off x="7087984" y="11505199"/>
            <a:ext cx="4136764" cy="812682"/>
            <a:chOff x="0" y="0"/>
            <a:chExt cx="4136763" cy="812680"/>
          </a:xfrm>
        </p:grpSpPr>
        <p:pic>
          <p:nvPicPr>
            <p:cNvPr id="510" name="Image" descr="Image"/>
            <p:cNvPicPr>
              <a:picLocks noChangeAspect="1"/>
            </p:cNvPicPr>
            <p:nvPr/>
          </p:nvPicPr>
          <p:blipFill>
            <a:blip r:embed="rId21"/>
            <a:stretch>
              <a:fillRect/>
            </a:stretch>
          </p:blipFill>
          <p:spPr>
            <a:xfrm>
              <a:off x="0" y="3185"/>
              <a:ext cx="751990" cy="806311"/>
            </a:xfrm>
            <a:prstGeom prst="rect">
              <a:avLst/>
            </a:prstGeom>
            <a:ln w="12700" cap="flat">
              <a:noFill/>
              <a:miter lim="400000"/>
            </a:ln>
            <a:effectLst/>
          </p:spPr>
        </p:pic>
        <p:pic>
          <p:nvPicPr>
            <p:cNvPr id="511" name="nhnieuws.pdf" descr="nhnieuws.pdf"/>
            <p:cNvPicPr>
              <a:picLocks noChangeAspect="1"/>
            </p:cNvPicPr>
            <p:nvPr/>
          </p:nvPicPr>
          <p:blipFill>
            <a:blip r:embed="rId22"/>
            <a:stretch>
              <a:fillRect/>
            </a:stretch>
          </p:blipFill>
          <p:spPr>
            <a:xfrm>
              <a:off x="1460731" y="0"/>
              <a:ext cx="2676033" cy="812681"/>
            </a:xfrm>
            <a:prstGeom prst="rect">
              <a:avLst/>
            </a:prstGeom>
            <a:ln w="12700" cap="flat">
              <a:noFill/>
              <a:miter lim="400000"/>
            </a:ln>
            <a:effectLst/>
          </p:spPr>
        </p:pic>
      </p:grpSp>
      <p:pic>
        <p:nvPicPr>
          <p:cNvPr id="513" name="Asset 3.pdf" descr="Asset 3.pdf"/>
          <p:cNvPicPr>
            <a:picLocks noChangeAspect="1"/>
          </p:cNvPicPr>
          <p:nvPr/>
        </p:nvPicPr>
        <p:blipFill>
          <a:blip r:embed="rId23"/>
          <a:stretch>
            <a:fillRect/>
          </a:stretch>
        </p:blipFill>
        <p:spPr>
          <a:xfrm>
            <a:off x="21343980" y="4335407"/>
            <a:ext cx="1193648" cy="1428481"/>
          </a:xfrm>
          <a:prstGeom prst="rect">
            <a:avLst/>
          </a:prstGeom>
          <a:ln w="12700">
            <a:miter lim="400000"/>
          </a:ln>
        </p:spPr>
      </p:pic>
      <p:pic>
        <p:nvPicPr>
          <p:cNvPr id="514" name="talpa.pdf" descr="talpa.pdf"/>
          <p:cNvPicPr>
            <a:picLocks noChangeAspect="1"/>
          </p:cNvPicPr>
          <p:nvPr/>
        </p:nvPicPr>
        <p:blipFill>
          <a:blip r:embed="rId24"/>
          <a:stretch>
            <a:fillRect/>
          </a:stretch>
        </p:blipFill>
        <p:spPr>
          <a:xfrm>
            <a:off x="20819304" y="11096061"/>
            <a:ext cx="776775" cy="1493290"/>
          </a:xfrm>
          <a:prstGeom prst="rect">
            <a:avLst/>
          </a:prstGeom>
          <a:ln w="12700">
            <a:miter lim="400000"/>
          </a:ln>
        </p:spPr>
      </p:pic>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6" name="Slide Number"/>
          <p:cNvSpPr txBox="1">
            <a:spLocks noGrp="1"/>
          </p:cNvSpPr>
          <p:nvPr>
            <p:ph type="sldNum" sz="quarter" idx="2"/>
          </p:nvPr>
        </p:nvSpPr>
        <p:spPr>
          <a:xfrm>
            <a:off x="23840902" y="13104052"/>
            <a:ext cx="262345" cy="26425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6</a:t>
            </a:fld>
            <a:endParaRPr/>
          </a:p>
        </p:txBody>
      </p:sp>
      <p:sp>
        <p:nvSpPr>
          <p:cNvPr id="547" name="Text 5"/>
          <p:cNvSpPr txBox="1">
            <a:spLocks noGrp="1"/>
          </p:cNvSpPr>
          <p:nvPr>
            <p:ph type="body" idx="21"/>
          </p:nvPr>
        </p:nvSpPr>
        <p:spPr>
          <a:prstGeom prst="rect">
            <a:avLst/>
          </a:prstGeom>
        </p:spPr>
        <p:txBody>
          <a:bodyPr/>
          <a:lstStyle/>
          <a:p>
            <a:r>
              <a:rPr lang="en-US" dirty="0"/>
              <a:t>De </a:t>
            </a:r>
            <a:r>
              <a:rPr lang="en-US" dirty="0" err="1"/>
              <a:t>Opdracht</a:t>
            </a:r>
            <a:endParaRPr dirty="0"/>
          </a:p>
        </p:txBody>
      </p:sp>
      <p:sp>
        <p:nvSpPr>
          <p:cNvPr id="548" name="Text 6"/>
          <p:cNvSpPr txBox="1">
            <a:spLocks noGrp="1"/>
          </p:cNvSpPr>
          <p:nvPr>
            <p:ph type="body" idx="22"/>
          </p:nvPr>
        </p:nvSpPr>
        <p:spPr>
          <a:prstGeom prst="rect">
            <a:avLst/>
          </a:prstGeom>
        </p:spPr>
        <p:txBody>
          <a:bodyPr/>
          <a:lstStyle/>
          <a:p>
            <a:r>
              <a:rPr dirty="0"/>
              <a:t>02</a:t>
            </a: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BD172F2-BF24-BF0F-47E5-2965DA17C8FE}"/>
              </a:ext>
            </a:extLst>
          </p:cNvPr>
          <p:cNvSpPr>
            <a:spLocks noGrp="1"/>
          </p:cNvSpPr>
          <p:nvPr>
            <p:ph type="body" sz="quarter" idx="22"/>
          </p:nvPr>
        </p:nvSpPr>
        <p:spPr/>
        <p:txBody>
          <a:bodyPr/>
          <a:lstStyle/>
          <a:p>
            <a:r>
              <a:rPr lang="en-US" dirty="0"/>
              <a:t>Wat is de </a:t>
            </a:r>
            <a:r>
              <a:rPr lang="en-US" dirty="0" err="1"/>
              <a:t>opdracht</a:t>
            </a:r>
            <a:r>
              <a:rPr lang="en-US" dirty="0"/>
              <a:t>?</a:t>
            </a:r>
          </a:p>
        </p:txBody>
      </p:sp>
      <p:sp>
        <p:nvSpPr>
          <p:cNvPr id="5" name="TextBox 4">
            <a:extLst>
              <a:ext uri="{FF2B5EF4-FFF2-40B4-BE49-F238E27FC236}">
                <a16:creationId xmlns:a16="http://schemas.microsoft.com/office/drawing/2014/main" id="{E1C57040-C8E4-9FF0-8DB3-54104BD47394}"/>
              </a:ext>
            </a:extLst>
          </p:cNvPr>
          <p:cNvSpPr txBox="1"/>
          <p:nvPr/>
        </p:nvSpPr>
        <p:spPr>
          <a:xfrm>
            <a:off x="2222777" y="4549678"/>
            <a:ext cx="13024311" cy="23083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685800" marR="0" indent="-685800" algn="l" defTabSz="914400" rtl="0" fontAlgn="auto" latinLnBrk="0" hangingPunct="0">
              <a:lnSpc>
                <a:spcPct val="100000"/>
              </a:lnSpc>
              <a:spcBef>
                <a:spcPts val="0"/>
              </a:spcBef>
              <a:spcAft>
                <a:spcPts val="0"/>
              </a:spcAft>
              <a:buClrTx/>
              <a:buSzTx/>
              <a:buFont typeface="Arial" panose="020B0604020202020204" pitchFamily="34" charset="0"/>
              <a:buChar char="•"/>
              <a:tabLst/>
            </a:pPr>
            <a:r>
              <a:rPr kumimoji="0" lang="en-US" sz="4800" b="0" i="0" u="none" strike="noStrike" cap="none" spc="0" normalizeH="0" baseline="0" dirty="0">
                <a:ln>
                  <a:noFill/>
                </a:ln>
                <a:solidFill>
                  <a:schemeClr val="accent5"/>
                </a:solidFill>
                <a:effectLst/>
                <a:uFillTx/>
                <a:latin typeface="Calibri"/>
                <a:ea typeface="Calibri"/>
                <a:cs typeface="Calibri"/>
                <a:sym typeface="Calibri"/>
              </a:rPr>
              <a:t>Bouw </a:t>
            </a:r>
            <a:r>
              <a:rPr kumimoji="0" lang="en-US" sz="4800" b="0" i="0" u="none" strike="noStrike" cap="none" spc="0" normalizeH="0" baseline="0" dirty="0" err="1">
                <a:ln>
                  <a:noFill/>
                </a:ln>
                <a:solidFill>
                  <a:schemeClr val="accent5"/>
                </a:solidFill>
                <a:effectLst/>
                <a:uFillTx/>
                <a:latin typeface="Calibri"/>
                <a:ea typeface="Calibri"/>
                <a:cs typeface="Calibri"/>
                <a:sym typeface="Calibri"/>
              </a:rPr>
              <a:t>een</a:t>
            </a:r>
            <a:r>
              <a:rPr kumimoji="0" lang="en-US" sz="4800" b="0" i="0" u="none" strike="noStrike" cap="none" spc="0" normalizeH="0" baseline="0" dirty="0">
                <a:ln>
                  <a:noFill/>
                </a:ln>
                <a:solidFill>
                  <a:schemeClr val="accent5"/>
                </a:solidFill>
                <a:effectLst/>
                <a:uFillTx/>
                <a:latin typeface="Calibri"/>
                <a:ea typeface="Calibri"/>
                <a:cs typeface="Calibri"/>
                <a:sym typeface="Calibri"/>
              </a:rPr>
              <a:t> responsive </a:t>
            </a:r>
            <a:r>
              <a:rPr kumimoji="0" lang="en-US" sz="4800" b="0" i="0" u="none" strike="noStrike" cap="none" spc="0" normalizeH="0" baseline="0" dirty="0" err="1">
                <a:ln>
                  <a:noFill/>
                </a:ln>
                <a:solidFill>
                  <a:schemeClr val="accent5"/>
                </a:solidFill>
                <a:effectLst/>
                <a:uFillTx/>
                <a:latin typeface="Calibri"/>
                <a:ea typeface="Calibri"/>
                <a:cs typeface="Calibri"/>
                <a:sym typeface="Calibri"/>
              </a:rPr>
              <a:t>Pokédex</a:t>
            </a:r>
            <a:r>
              <a:rPr kumimoji="0" lang="en-US" sz="4800" b="0" i="0" u="none" strike="noStrike" cap="none" spc="0" normalizeH="0" baseline="0" dirty="0">
                <a:ln>
                  <a:noFill/>
                </a:ln>
                <a:solidFill>
                  <a:schemeClr val="accent5"/>
                </a:solidFill>
                <a:effectLst/>
                <a:uFillTx/>
                <a:latin typeface="Calibri"/>
                <a:ea typeface="Calibri"/>
                <a:cs typeface="Calibri"/>
                <a:sym typeface="Calibri"/>
              </a:rPr>
              <a:t> website</a:t>
            </a:r>
          </a:p>
          <a:p>
            <a:pPr marL="685800" marR="0" indent="-685800" algn="l" defTabSz="914400" rtl="0" fontAlgn="auto" latinLnBrk="0" hangingPunct="0">
              <a:lnSpc>
                <a:spcPct val="100000"/>
              </a:lnSpc>
              <a:spcBef>
                <a:spcPts val="0"/>
              </a:spcBef>
              <a:spcAft>
                <a:spcPts val="0"/>
              </a:spcAft>
              <a:buClrTx/>
              <a:buSzTx/>
              <a:buFont typeface="Arial" panose="020B0604020202020204" pitchFamily="34" charset="0"/>
              <a:buChar char="•"/>
              <a:tabLst/>
            </a:pPr>
            <a:r>
              <a:rPr kumimoji="0" lang="en-US" sz="4800" b="0" i="0" u="none" strike="noStrike" cap="none" spc="0" normalizeH="0" baseline="0" dirty="0" err="1">
                <a:ln>
                  <a:noFill/>
                </a:ln>
                <a:solidFill>
                  <a:schemeClr val="accent5"/>
                </a:solidFill>
                <a:effectLst/>
                <a:uFillTx/>
                <a:latin typeface="Calibri"/>
                <a:ea typeface="Calibri"/>
                <a:cs typeface="Calibri"/>
                <a:sym typeface="Calibri"/>
              </a:rPr>
              <a:t>Gebruik</a:t>
            </a:r>
            <a:r>
              <a:rPr kumimoji="0" lang="en-US" sz="4800" b="0" i="0" u="none" strike="noStrike" cap="none" spc="0" normalizeH="0" baseline="0" dirty="0">
                <a:ln>
                  <a:noFill/>
                </a:ln>
                <a:solidFill>
                  <a:schemeClr val="accent5"/>
                </a:solidFill>
                <a:effectLst/>
                <a:uFillTx/>
                <a:latin typeface="Calibri"/>
                <a:ea typeface="Calibri"/>
                <a:cs typeface="Calibri"/>
                <a:sym typeface="Calibri"/>
              </a:rPr>
              <a:t> </a:t>
            </a:r>
            <a:r>
              <a:rPr kumimoji="0" lang="en-US" sz="4800" b="0" i="0" u="none" strike="noStrike" cap="none" spc="0" normalizeH="0" baseline="0" dirty="0" err="1">
                <a:ln>
                  <a:noFill/>
                </a:ln>
                <a:solidFill>
                  <a:schemeClr val="accent5"/>
                </a:solidFill>
                <a:effectLst/>
                <a:uFillTx/>
                <a:latin typeface="Calibri"/>
                <a:ea typeface="Calibri"/>
                <a:cs typeface="Calibri"/>
                <a:sym typeface="Calibri"/>
              </a:rPr>
              <a:t>hierbij</a:t>
            </a:r>
            <a:r>
              <a:rPr kumimoji="0" lang="en-US" sz="4800" b="0" i="0" u="none" strike="noStrike" cap="none" spc="0" normalizeH="0" baseline="0" dirty="0">
                <a:ln>
                  <a:noFill/>
                </a:ln>
                <a:solidFill>
                  <a:schemeClr val="accent5"/>
                </a:solidFill>
                <a:effectLst/>
                <a:uFillTx/>
                <a:latin typeface="Calibri"/>
                <a:ea typeface="Calibri"/>
                <a:cs typeface="Calibri"/>
                <a:sym typeface="Calibri"/>
              </a:rPr>
              <a:t> </a:t>
            </a:r>
            <a:r>
              <a:rPr kumimoji="0" lang="en-US" sz="4800" b="0" i="0" u="none" strike="noStrike" cap="none" spc="0" normalizeH="0" baseline="0" dirty="0" err="1">
                <a:ln>
                  <a:noFill/>
                </a:ln>
                <a:solidFill>
                  <a:schemeClr val="accent5"/>
                </a:solidFill>
                <a:effectLst/>
                <a:uFillTx/>
                <a:latin typeface="Calibri"/>
                <a:ea typeface="Calibri"/>
                <a:cs typeface="Calibri"/>
                <a:sym typeface="Calibri"/>
              </a:rPr>
              <a:t>ons</a:t>
            </a:r>
            <a:r>
              <a:rPr kumimoji="0" lang="en-US" sz="4800" b="0" i="0" u="none" strike="noStrike" cap="none" spc="0" normalizeH="0" baseline="0" dirty="0">
                <a:ln>
                  <a:noFill/>
                </a:ln>
                <a:solidFill>
                  <a:schemeClr val="accent5"/>
                </a:solidFill>
                <a:effectLst/>
                <a:uFillTx/>
                <a:latin typeface="Calibri"/>
                <a:ea typeface="Calibri"/>
                <a:cs typeface="Calibri"/>
                <a:sym typeface="Calibri"/>
              </a:rPr>
              <a:t> Figma design</a:t>
            </a:r>
          </a:p>
          <a:p>
            <a:pPr marL="685800" marR="0" indent="-685800" algn="l" defTabSz="914400" rtl="0" fontAlgn="auto" latinLnBrk="0" hangingPunct="0">
              <a:lnSpc>
                <a:spcPct val="100000"/>
              </a:lnSpc>
              <a:spcBef>
                <a:spcPts val="0"/>
              </a:spcBef>
              <a:spcAft>
                <a:spcPts val="0"/>
              </a:spcAft>
              <a:buClrTx/>
              <a:buSzTx/>
              <a:buFont typeface="Arial" panose="020B0604020202020204" pitchFamily="34" charset="0"/>
              <a:buChar char="•"/>
              <a:tabLst/>
            </a:pPr>
            <a:r>
              <a:rPr lang="en-US" sz="4800" dirty="0" err="1">
                <a:solidFill>
                  <a:schemeClr val="accent5"/>
                </a:solidFill>
              </a:rPr>
              <a:t>Gebruik</a:t>
            </a:r>
            <a:r>
              <a:rPr lang="en-US" sz="4800" dirty="0">
                <a:solidFill>
                  <a:schemeClr val="accent5"/>
                </a:solidFill>
              </a:rPr>
              <a:t> </a:t>
            </a:r>
            <a:r>
              <a:rPr lang="en-US" sz="4800" dirty="0" err="1">
                <a:solidFill>
                  <a:schemeClr val="accent5"/>
                </a:solidFill>
              </a:rPr>
              <a:t>hierbij</a:t>
            </a:r>
            <a:r>
              <a:rPr lang="en-US" sz="4800" dirty="0">
                <a:solidFill>
                  <a:schemeClr val="accent5"/>
                </a:solidFill>
              </a:rPr>
              <a:t> de </a:t>
            </a:r>
            <a:r>
              <a:rPr lang="en-US" sz="4800" dirty="0" err="1">
                <a:solidFill>
                  <a:schemeClr val="accent5"/>
                </a:solidFill>
              </a:rPr>
              <a:t>PokeAPI</a:t>
            </a:r>
            <a:endParaRPr kumimoji="0" lang="en-US" sz="4800" b="0" i="0" u="none" strike="noStrike" cap="none" spc="0" normalizeH="0" baseline="0" dirty="0">
              <a:ln>
                <a:noFill/>
              </a:ln>
              <a:solidFill>
                <a:schemeClr val="accent5"/>
              </a:solidFill>
              <a:effectLst/>
              <a:uFillTx/>
              <a:latin typeface="Calibri"/>
              <a:ea typeface="Calibri"/>
              <a:cs typeface="Calibri"/>
              <a:sym typeface="Calibri"/>
            </a:endParaRPr>
          </a:p>
        </p:txBody>
      </p:sp>
      <p:pic>
        <p:nvPicPr>
          <p:cNvPr id="11" name="Picture 10" descr="A cartoon character running through the fire&#10;&#10;AI-generated content may be incorrect.">
            <a:extLst>
              <a:ext uri="{FF2B5EF4-FFF2-40B4-BE49-F238E27FC236}">
                <a16:creationId xmlns:a16="http://schemas.microsoft.com/office/drawing/2014/main" id="{A3BD12B1-C391-354A-4C57-082F1353B0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7088" y="3698822"/>
            <a:ext cx="6663695" cy="7996434"/>
          </a:xfrm>
          <a:prstGeom prst="rect">
            <a:avLst/>
          </a:prstGeom>
        </p:spPr>
      </p:pic>
    </p:spTree>
    <p:extLst>
      <p:ext uri="{BB962C8B-B14F-4D97-AF65-F5344CB8AC3E}">
        <p14:creationId xmlns:p14="http://schemas.microsoft.com/office/powerpoint/2010/main" val="2371749533"/>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FDAA09-243A-E21E-8E59-AAECDCA9239C}"/>
            </a:ext>
          </a:extLst>
        </p:cNvPr>
        <p:cNvGrpSpPr/>
        <p:nvPr/>
      </p:nvGrpSpPr>
      <p:grpSpPr>
        <a:xfrm>
          <a:off x="0" y="0"/>
          <a:ext cx="0" cy="0"/>
          <a:chOff x="0" y="0"/>
          <a:chExt cx="0" cy="0"/>
        </a:xfrm>
      </p:grpSpPr>
      <p:pic>
        <p:nvPicPr>
          <p:cNvPr id="7" name="Picture 6" descr="A screenshot of a phone&#10;&#10;AI-generated content may be incorrect.">
            <a:extLst>
              <a:ext uri="{FF2B5EF4-FFF2-40B4-BE49-F238E27FC236}">
                <a16:creationId xmlns:a16="http://schemas.microsoft.com/office/drawing/2014/main" id="{C0ADD297-6197-C054-1845-D43A9C64D3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7889" y="1828800"/>
            <a:ext cx="4639614" cy="10058400"/>
          </a:xfrm>
          <a:prstGeom prst="rect">
            <a:avLst/>
          </a:prstGeom>
          <a:effectLst>
            <a:softEdge rad="0"/>
          </a:effectLst>
        </p:spPr>
      </p:pic>
      <p:pic>
        <p:nvPicPr>
          <p:cNvPr id="4" name="Picture 3" descr="A screenshot of a game&#10;&#10;AI-generated content may be incorrect.">
            <a:extLst>
              <a:ext uri="{FF2B5EF4-FFF2-40B4-BE49-F238E27FC236}">
                <a16:creationId xmlns:a16="http://schemas.microsoft.com/office/drawing/2014/main" id="{D7480F6D-0A32-ECF3-C42D-2C81C1C4FD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61200" y="1777060"/>
            <a:ext cx="15570200" cy="10112390"/>
          </a:xfrm>
          <a:prstGeom prst="rect">
            <a:avLst/>
          </a:prstGeom>
        </p:spPr>
      </p:pic>
    </p:spTree>
    <p:extLst>
      <p:ext uri="{BB962C8B-B14F-4D97-AF65-F5344CB8AC3E}">
        <p14:creationId xmlns:p14="http://schemas.microsoft.com/office/powerpoint/2010/main" val="560949467"/>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A816CB-3067-D76D-79B0-18B292345704}"/>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E6C1BE20-E27A-54A7-23D6-E8DFB590B479}"/>
              </a:ext>
            </a:extLst>
          </p:cNvPr>
          <p:cNvSpPr>
            <a:spLocks noGrp="1"/>
          </p:cNvSpPr>
          <p:nvPr>
            <p:ph type="body" sz="quarter" idx="22"/>
          </p:nvPr>
        </p:nvSpPr>
        <p:spPr/>
        <p:txBody>
          <a:bodyPr/>
          <a:lstStyle/>
          <a:p>
            <a:r>
              <a:rPr lang="en-US" dirty="0"/>
              <a:t>Wat </a:t>
            </a:r>
            <a:r>
              <a:rPr lang="en-US" dirty="0" err="1"/>
              <a:t>krijgen</a:t>
            </a:r>
            <a:r>
              <a:rPr lang="en-US" dirty="0"/>
              <a:t> </a:t>
            </a:r>
            <a:r>
              <a:rPr lang="en-US" dirty="0" err="1"/>
              <a:t>jullie</a:t>
            </a:r>
            <a:r>
              <a:rPr lang="en-US" dirty="0"/>
              <a:t> van </a:t>
            </a:r>
            <a:r>
              <a:rPr lang="en-US" dirty="0" err="1"/>
              <a:t>ons</a:t>
            </a:r>
            <a:r>
              <a:rPr lang="en-US" dirty="0"/>
              <a:t>?</a:t>
            </a:r>
          </a:p>
        </p:txBody>
      </p:sp>
      <p:sp>
        <p:nvSpPr>
          <p:cNvPr id="5" name="TextBox 4">
            <a:extLst>
              <a:ext uri="{FF2B5EF4-FFF2-40B4-BE49-F238E27FC236}">
                <a16:creationId xmlns:a16="http://schemas.microsoft.com/office/drawing/2014/main" id="{179CD401-60E9-1FBA-3132-0C05D86C202F}"/>
              </a:ext>
            </a:extLst>
          </p:cNvPr>
          <p:cNvSpPr txBox="1"/>
          <p:nvPr/>
        </p:nvSpPr>
        <p:spPr>
          <a:xfrm>
            <a:off x="2222777" y="4826124"/>
            <a:ext cx="12790395" cy="600164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lvl="0" indent="-285750">
              <a:buFont typeface="Arial" panose="020B0604020202020204" pitchFamily="34" charset="0"/>
              <a:buChar char="•"/>
            </a:pPr>
            <a:r>
              <a:rPr lang="nl-NL" sz="4800" dirty="0">
                <a:solidFill>
                  <a:schemeClr val="accent5"/>
                </a:solidFill>
              </a:rPr>
              <a:t>Een </a:t>
            </a:r>
            <a:r>
              <a:rPr lang="nl-NL" sz="4800" dirty="0" err="1">
                <a:solidFill>
                  <a:schemeClr val="accent5"/>
                </a:solidFill>
              </a:rPr>
              <a:t>Figma</a:t>
            </a:r>
            <a:r>
              <a:rPr lang="nl-NL" sz="4800" dirty="0">
                <a:solidFill>
                  <a:schemeClr val="accent5"/>
                </a:solidFill>
              </a:rPr>
              <a:t> design voor de website</a:t>
            </a:r>
            <a:endParaRPr lang="en-US" sz="4800" dirty="0">
              <a:solidFill>
                <a:schemeClr val="accent5"/>
              </a:solidFill>
            </a:endParaRPr>
          </a:p>
          <a:p>
            <a:pPr marL="285750" lvl="0" indent="-285750">
              <a:buFont typeface="Arial" panose="020B0604020202020204" pitchFamily="34" charset="0"/>
              <a:buChar char="•"/>
            </a:pPr>
            <a:r>
              <a:rPr lang="nl-NL" sz="4800" dirty="0">
                <a:solidFill>
                  <a:schemeClr val="accent5"/>
                </a:solidFill>
              </a:rPr>
              <a:t>Een lijst met must </a:t>
            </a:r>
            <a:r>
              <a:rPr lang="nl-NL" sz="4800" dirty="0" err="1">
                <a:solidFill>
                  <a:schemeClr val="accent5"/>
                </a:solidFill>
              </a:rPr>
              <a:t>have’s</a:t>
            </a:r>
            <a:r>
              <a:rPr lang="nl-NL" sz="4800" dirty="0">
                <a:solidFill>
                  <a:schemeClr val="accent5"/>
                </a:solidFill>
              </a:rPr>
              <a:t>, </a:t>
            </a:r>
            <a:r>
              <a:rPr lang="nl-NL" sz="4800" dirty="0" err="1">
                <a:solidFill>
                  <a:schemeClr val="accent5"/>
                </a:solidFill>
              </a:rPr>
              <a:t>should</a:t>
            </a:r>
            <a:r>
              <a:rPr lang="nl-NL" sz="4800" dirty="0">
                <a:solidFill>
                  <a:schemeClr val="accent5"/>
                </a:solidFill>
              </a:rPr>
              <a:t> </a:t>
            </a:r>
            <a:r>
              <a:rPr lang="nl-NL" sz="4800" dirty="0" err="1">
                <a:solidFill>
                  <a:schemeClr val="accent5"/>
                </a:solidFill>
              </a:rPr>
              <a:t>have’s</a:t>
            </a:r>
            <a:r>
              <a:rPr lang="nl-NL" sz="4800" dirty="0">
                <a:solidFill>
                  <a:schemeClr val="accent5"/>
                </a:solidFill>
              </a:rPr>
              <a:t>, </a:t>
            </a:r>
            <a:r>
              <a:rPr lang="nl-NL" sz="4800" dirty="0" err="1">
                <a:solidFill>
                  <a:schemeClr val="accent5"/>
                </a:solidFill>
              </a:rPr>
              <a:t>could</a:t>
            </a:r>
            <a:r>
              <a:rPr lang="nl-NL" sz="4800" dirty="0">
                <a:solidFill>
                  <a:schemeClr val="accent5"/>
                </a:solidFill>
              </a:rPr>
              <a:t> </a:t>
            </a:r>
            <a:r>
              <a:rPr lang="nl-NL" sz="4800" dirty="0" err="1">
                <a:solidFill>
                  <a:schemeClr val="accent5"/>
                </a:solidFill>
              </a:rPr>
              <a:t>have’s</a:t>
            </a:r>
            <a:r>
              <a:rPr lang="nl-NL" sz="4800" dirty="0">
                <a:solidFill>
                  <a:schemeClr val="accent5"/>
                </a:solidFill>
              </a:rPr>
              <a:t> en extra’s voor deze opdracht</a:t>
            </a:r>
            <a:endParaRPr lang="en-US" sz="4800" dirty="0">
              <a:solidFill>
                <a:schemeClr val="accent5"/>
              </a:solidFill>
            </a:endParaRPr>
          </a:p>
          <a:p>
            <a:pPr marL="285750" lvl="0" indent="-285750">
              <a:buFont typeface="Arial" panose="020B0604020202020204" pitchFamily="34" charset="0"/>
              <a:buChar char="•"/>
            </a:pPr>
            <a:r>
              <a:rPr lang="nl-NL" sz="4800" dirty="0">
                <a:solidFill>
                  <a:schemeClr val="accent5"/>
                </a:solidFill>
              </a:rPr>
              <a:t>Een link naar de </a:t>
            </a:r>
            <a:r>
              <a:rPr lang="nl-NL" sz="4800" dirty="0" err="1">
                <a:solidFill>
                  <a:schemeClr val="accent5"/>
                </a:solidFill>
              </a:rPr>
              <a:t>PokeAPI</a:t>
            </a:r>
            <a:r>
              <a:rPr lang="nl-NL" sz="4800" dirty="0">
                <a:solidFill>
                  <a:schemeClr val="accent5"/>
                </a:solidFill>
              </a:rPr>
              <a:t> en een kleine uitleg hierbij</a:t>
            </a:r>
            <a:endParaRPr lang="en-US" sz="4800" dirty="0">
              <a:solidFill>
                <a:schemeClr val="accent5"/>
              </a:solidFill>
            </a:endParaRPr>
          </a:p>
          <a:p>
            <a:pPr marL="285750" lvl="0" indent="-285750">
              <a:buFont typeface="Arial" panose="020B0604020202020204" pitchFamily="34" charset="0"/>
              <a:buChar char="•"/>
            </a:pPr>
            <a:r>
              <a:rPr lang="nl-NL" sz="4800" dirty="0">
                <a:solidFill>
                  <a:schemeClr val="accent5"/>
                </a:solidFill>
              </a:rPr>
              <a:t>Een stukje code voor het </a:t>
            </a:r>
            <a:r>
              <a:rPr lang="nl-NL" sz="4800" dirty="0" err="1">
                <a:solidFill>
                  <a:schemeClr val="accent5"/>
                </a:solidFill>
              </a:rPr>
              <a:t>fetchen</a:t>
            </a:r>
            <a:r>
              <a:rPr lang="nl-NL" sz="4800" dirty="0">
                <a:solidFill>
                  <a:schemeClr val="accent5"/>
                </a:solidFill>
              </a:rPr>
              <a:t> van de </a:t>
            </a:r>
            <a:r>
              <a:rPr lang="nl-NL" sz="4800" dirty="0" err="1">
                <a:solidFill>
                  <a:schemeClr val="accent5"/>
                </a:solidFill>
              </a:rPr>
              <a:t>evolution</a:t>
            </a:r>
            <a:r>
              <a:rPr lang="nl-NL" sz="4800" dirty="0">
                <a:solidFill>
                  <a:schemeClr val="accent5"/>
                </a:solidFill>
              </a:rPr>
              <a:t> chain </a:t>
            </a:r>
            <a:endParaRPr lang="en-US" sz="4800" dirty="0">
              <a:solidFill>
                <a:schemeClr val="accent5"/>
              </a:solidFill>
            </a:endParaRPr>
          </a:p>
          <a:p>
            <a:pPr marL="285750" lvl="0" indent="-285750">
              <a:buFont typeface="Arial" panose="020B0604020202020204" pitchFamily="34" charset="0"/>
              <a:buChar char="•"/>
            </a:pPr>
            <a:r>
              <a:rPr lang="nl-NL" sz="4800" dirty="0">
                <a:solidFill>
                  <a:schemeClr val="accent5"/>
                </a:solidFill>
              </a:rPr>
              <a:t>De mogelijkheid om vragen te stellen aan ons</a:t>
            </a:r>
            <a:endParaRPr lang="en-US" sz="4800" dirty="0"/>
          </a:p>
        </p:txBody>
      </p:sp>
      <p:pic>
        <p:nvPicPr>
          <p:cNvPr id="4" name="Picture 3" descr="Cartoon characters on a blue background&#10;&#10;AI-generated content may be incorrect.">
            <a:extLst>
              <a:ext uri="{FF2B5EF4-FFF2-40B4-BE49-F238E27FC236}">
                <a16:creationId xmlns:a16="http://schemas.microsoft.com/office/drawing/2014/main" id="{832603E9-C0AE-DDB1-3992-297AE49B36DA}"/>
              </a:ext>
            </a:extLst>
          </p:cNvPr>
          <p:cNvPicPr>
            <a:picLocks noChangeAspect="1"/>
          </p:cNvPicPr>
          <p:nvPr/>
        </p:nvPicPr>
        <p:blipFill>
          <a:blip r:embed="rId2">
            <a:extLst>
              <a:ext uri="{28A0092B-C50C-407E-A947-70E740481C1C}">
                <a14:useLocalDpi xmlns:a14="http://schemas.microsoft.com/office/drawing/2010/main" val="0"/>
              </a:ext>
            </a:extLst>
          </a:blip>
          <a:srcRect l="11906" r="13680"/>
          <a:stretch>
            <a:fillRect/>
          </a:stretch>
        </p:blipFill>
        <p:spPr>
          <a:xfrm>
            <a:off x="15842512" y="5040685"/>
            <a:ext cx="6911163" cy="5572518"/>
          </a:xfrm>
          <a:prstGeom prst="rect">
            <a:avLst/>
          </a:prstGeom>
        </p:spPr>
      </p:pic>
    </p:spTree>
    <p:extLst>
      <p:ext uri="{BB962C8B-B14F-4D97-AF65-F5344CB8AC3E}">
        <p14:creationId xmlns:p14="http://schemas.microsoft.com/office/powerpoint/2010/main" val="4055440205"/>
      </p:ext>
    </p:extLst>
  </p:cSld>
  <p:clrMapOvr>
    <a:masterClrMapping/>
  </p:clrMapOvr>
  <p:transition spd="med"/>
</p:sld>
</file>

<file path=ppt/theme/theme1.xml><?xml version="1.0" encoding="utf-8"?>
<a:theme xmlns:a="http://schemas.openxmlformats.org/drawingml/2006/main" name="2_Office Theme">
  <a:themeElements>
    <a:clrScheme name="2_Office Theme">
      <a:dk1>
        <a:srgbClr val="1C1A1F"/>
      </a:dk1>
      <a:lt1>
        <a:srgbClr val="1C1A1F"/>
      </a:lt1>
      <a:dk2>
        <a:srgbClr val="A7A7A7"/>
      </a:dk2>
      <a:lt2>
        <a:srgbClr val="535353"/>
      </a:lt2>
      <a:accent1>
        <a:srgbClr val="FF7B00"/>
      </a:accent1>
      <a:accent2>
        <a:srgbClr val="505053"/>
      </a:accent2>
      <a:accent3>
        <a:srgbClr val="9C9B9C"/>
      </a:accent3>
      <a:accent4>
        <a:srgbClr val="D7D7D7"/>
      </a:accent4>
      <a:accent5>
        <a:srgbClr val="EEEEEE"/>
      </a:accent5>
      <a:accent6>
        <a:srgbClr val="8F4500"/>
      </a:accent6>
      <a:hlink>
        <a:srgbClr val="0000FF"/>
      </a:hlink>
      <a:folHlink>
        <a:srgbClr val="FF00FF"/>
      </a:folHlink>
    </a:clrScheme>
    <a:fontScheme name="2_Office Theme">
      <a:majorFont>
        <a:latin typeface="Helvetica"/>
        <a:ea typeface="Helvetica"/>
        <a:cs typeface="Helvetica"/>
      </a:majorFont>
      <a:minorFont>
        <a:latin typeface="Arial"/>
        <a:ea typeface="Arial"/>
        <a:cs typeface="Arial"/>
      </a:minorFont>
    </a:fontScheme>
    <a:fmtScheme name="2_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5">
            <a:lumOff val="6666"/>
          </a:schemeClr>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1C1A1F"/>
            </a:solidFill>
            <a:effectLst/>
            <a:uFillTx/>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1C1A1F"/>
            </a:solidFill>
            <a:effectLst/>
            <a:uFillTx/>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2_Office Theme">
  <a:themeElements>
    <a:clrScheme name="2_Office Theme">
      <a:dk1>
        <a:srgbClr val="000000"/>
      </a:dk1>
      <a:lt1>
        <a:srgbClr val="FFFFFF"/>
      </a:lt1>
      <a:dk2>
        <a:srgbClr val="A7A7A7"/>
      </a:dk2>
      <a:lt2>
        <a:srgbClr val="535353"/>
      </a:lt2>
      <a:accent1>
        <a:srgbClr val="FF7B00"/>
      </a:accent1>
      <a:accent2>
        <a:srgbClr val="505053"/>
      </a:accent2>
      <a:accent3>
        <a:srgbClr val="9C9B9C"/>
      </a:accent3>
      <a:accent4>
        <a:srgbClr val="D7D7D7"/>
      </a:accent4>
      <a:accent5>
        <a:srgbClr val="EEEEEE"/>
      </a:accent5>
      <a:accent6>
        <a:srgbClr val="8F4500"/>
      </a:accent6>
      <a:hlink>
        <a:srgbClr val="0000FF"/>
      </a:hlink>
      <a:folHlink>
        <a:srgbClr val="FF00FF"/>
      </a:folHlink>
    </a:clrScheme>
    <a:fontScheme name="2_Office Theme">
      <a:majorFont>
        <a:latin typeface="Helvetica"/>
        <a:ea typeface="Helvetica"/>
        <a:cs typeface="Helvetica"/>
      </a:majorFont>
      <a:minorFont>
        <a:latin typeface="Arial"/>
        <a:ea typeface="Arial"/>
        <a:cs typeface="Arial"/>
      </a:minorFont>
    </a:fontScheme>
    <a:fmtScheme name="2_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5">
            <a:lumOff val="6666"/>
          </a:schemeClr>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1C1A1F"/>
            </a:solidFill>
            <a:effectLst/>
            <a:uFillTx/>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1C1A1F"/>
            </a:solidFill>
            <a:effectLst/>
            <a:uFillTx/>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23</TotalTime>
  <Words>262</Words>
  <Application>Microsoft Macintosh PowerPoint</Application>
  <PresentationFormat>Custom</PresentationFormat>
  <Paragraphs>74</Paragraphs>
  <Slides>10</Slides>
  <Notes>0</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vt:i4>
      </vt:variant>
    </vt:vector>
  </HeadingPairs>
  <TitlesOfParts>
    <vt:vector size="17" baseType="lpstr">
      <vt:lpstr>Arial</vt:lpstr>
      <vt:lpstr>Calibri</vt:lpstr>
      <vt:lpstr>Calibri Light</vt:lpstr>
      <vt:lpstr>Helvetica Neue Light</vt:lpstr>
      <vt:lpstr>Rubik</vt:lpstr>
      <vt:lpstr>Rubik Medium</vt:lpstr>
      <vt:lpstr>2_Office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Eva Haller</cp:lastModifiedBy>
  <cp:revision>2</cp:revision>
  <dcterms:modified xsi:type="dcterms:W3CDTF">2025-05-15T08:23:49Z</dcterms:modified>
</cp:coreProperties>
</file>